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 varScale="1">
        <p:scale>
          <a:sx n="138" d="100"/>
          <a:sy n="138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afd1b00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afd1b00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3a3206aeb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3a3206aeb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3a3206aeb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3a3206aeb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3a3206aeb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3a3206aeb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npsp.org/mnpb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c/MNPositiveBehaviorSupportNetwork/videos" TargetMode="External"/><Relationship Id="rId5" Type="http://schemas.openxmlformats.org/officeDocument/2006/relationships/hyperlink" Target="https://twitter.com/search?q=%40mnpbs&amp;src=typd" TargetMode="External"/><Relationship Id="rId4" Type="http://schemas.openxmlformats.org/officeDocument/2006/relationships/hyperlink" Target="https://www.facebook.com/mnpbsnet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Instructions for Use: DELETE before sharing in presentation</a:t>
            </a:r>
            <a:endParaRPr sz="242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 these four slides in presentations where MNPBS information would be appropriate.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Put these slides at the end of your presentation and talk about them.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Delete this slide before using in a slide deck.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Ask Tanya Misgen (MNPBSNetwork@gmail.com) for the documentation link so that we can keep track of our progress. 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Our goal is using these slides in 5 or more presentations for each person.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You can join us, high scorer gets a mug of your choice from our current stock.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Minnesota Positive Behavior Support Network (MNPBS)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 title="MNPBS Network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3472" y="3143551"/>
            <a:ext cx="4857077" cy="1572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chemeClr val="accent2"/>
                </a:solidFill>
              </a:rPr>
              <a:t>MNPBS Network is </a:t>
            </a:r>
            <a:r>
              <a:rPr lang="en" sz="2200" b="1">
                <a:solidFill>
                  <a:schemeClr val="accent1"/>
                </a:solidFill>
              </a:rPr>
              <a:t>bringing practitioners together</a:t>
            </a:r>
            <a:r>
              <a:rPr lang="en" sz="2200">
                <a:solidFill>
                  <a:schemeClr val="accent2"/>
                </a:solidFill>
              </a:rPr>
              <a:t> across settings, populations and the lifespan to </a:t>
            </a:r>
            <a:r>
              <a:rPr lang="en" sz="2200" b="1">
                <a:solidFill>
                  <a:schemeClr val="accent1"/>
                </a:solidFill>
              </a:rPr>
              <a:t>articulate key PBS features</a:t>
            </a:r>
            <a:r>
              <a:rPr lang="en" sz="2200">
                <a:solidFill>
                  <a:schemeClr val="accent2"/>
                </a:solidFill>
              </a:rPr>
              <a:t> and </a:t>
            </a:r>
            <a:r>
              <a:rPr lang="en" sz="2200" b="1">
                <a:solidFill>
                  <a:schemeClr val="accent1"/>
                </a:solidFill>
              </a:rPr>
              <a:t>share about exemplary PBS at a community level</a:t>
            </a:r>
            <a:r>
              <a:rPr lang="en" sz="2200">
                <a:solidFill>
                  <a:schemeClr val="accent2"/>
                </a:solidFill>
              </a:rPr>
              <a:t>.</a:t>
            </a:r>
            <a:endParaRPr sz="2200">
              <a:solidFill>
                <a:schemeClr val="accent2"/>
              </a:solidFill>
            </a:endParaRPr>
          </a:p>
        </p:txBody>
      </p:sp>
      <p:pic>
        <p:nvPicPr>
          <p:cNvPr id="69" name="Google Shape;69;p15" title="MNPBS Network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43472" y="2810436"/>
            <a:ext cx="4857077" cy="1573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Current Work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PATH 2022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2024 Goals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Increase Diversity</a:t>
            </a:r>
            <a:endParaRPr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On MNPBS team</a:t>
            </a:r>
            <a:endParaRPr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Relationship building with groups that support diverse needs, listening sessions, and make the relationship mutually beneficial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Formalize Mission and Vision Statements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Complete and Place MN Standards Online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Award Celebration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Revise and Expand Evaluation &amp; Measurement Systems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5" y="1607675"/>
            <a:ext cx="4809774" cy="270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 With Us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Visit our website for more information:</a:t>
            </a:r>
            <a:endParaRPr b="1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http://mnpsp.org/mnpbs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Follow us on social media:</a:t>
            </a:r>
            <a:endParaRPr b="1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Facebook</a:t>
            </a:r>
            <a:r>
              <a:rPr lang="en">
                <a:solidFill>
                  <a:schemeClr val="dk1"/>
                </a:solidFill>
              </a:rPr>
              <a:t>: @MNPBSnetwork</a:t>
            </a:r>
            <a:endParaRPr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Twitter</a:t>
            </a:r>
            <a:r>
              <a:rPr lang="en">
                <a:solidFill>
                  <a:schemeClr val="dk1"/>
                </a:solidFill>
              </a:rPr>
              <a:t>: @MNPBS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Subscribe to our YouTube page:</a:t>
            </a:r>
            <a:endParaRPr b="1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MNPBS Network YouTube Page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16" b="1">
                <a:solidFill>
                  <a:srgbClr val="0000FF"/>
                </a:solidFill>
              </a:rPr>
              <a:t>Join Us and Become a Member. Email us at:</a:t>
            </a:r>
            <a:endParaRPr sz="1616" b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16" b="1">
                <a:solidFill>
                  <a:schemeClr val="dk1"/>
                </a:solidFill>
              </a:rPr>
              <a:t>mnpbsnetwork@gmail.com</a:t>
            </a:r>
            <a:endParaRPr sz="1616" b="1">
              <a:solidFill>
                <a:schemeClr val="dk1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42700" y="1400751"/>
            <a:ext cx="5301300" cy="264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Macintosh PowerPoint</Application>
  <PresentationFormat>On-screen Show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Instructions for Use: DELETE before sharing in presentation</vt:lpstr>
      <vt:lpstr>Minnesota Positive Behavior Support Network (MNPBS)</vt:lpstr>
      <vt:lpstr>PowerPoint Presentation</vt:lpstr>
      <vt:lpstr>Our Current Work</vt:lpstr>
      <vt:lpstr>Connect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Use: DELETE before sharing in presentation</dc:title>
  <cp:lastModifiedBy>Rachel Freeman</cp:lastModifiedBy>
  <cp:revision>1</cp:revision>
  <dcterms:modified xsi:type="dcterms:W3CDTF">2023-07-23T16:39:19Z</dcterms:modified>
</cp:coreProperties>
</file>