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 id="2147483670" r:id="rId2"/>
  </p:sldMasterIdLst>
  <p:notesMasterIdLst>
    <p:notesMasterId r:id="rId11"/>
  </p:notesMasterIdLst>
  <p:sldIdLst>
    <p:sldId id="256" r:id="rId3"/>
    <p:sldId id="257" r:id="rId4"/>
    <p:sldId id="258" r:id="rId5"/>
    <p:sldId id="259" r:id="rId6"/>
    <p:sldId id="260" r:id="rId7"/>
    <p:sldId id="261" r:id="rId8"/>
    <p:sldId id="262" r:id="rId9"/>
    <p:sldId id="263" r:id="rId10"/>
  </p:sldIdLst>
  <p:sldSz cx="9144000" cy="5143500" type="screen16x9"/>
  <p:notesSz cx="6858000" cy="9144000"/>
  <p:embeddedFontLst>
    <p:embeddedFont>
      <p:font typeface="Calibri" panose="020F0502020204030204" pitchFamily="34" charset="0"/>
      <p:regular r:id="rId12"/>
      <p:bold r:id="rId13"/>
      <p:italic r:id="rId14"/>
      <p:boldItalic r:id="rId15"/>
    </p:embeddedFont>
    <p:embeddedFont>
      <p:font typeface="Corbel" panose="020B0503020204020204" pitchFamily="3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13"/>
  </p:normalViewPr>
  <p:slideViewPr>
    <p:cSldViewPr snapToGrid="0">
      <p:cViewPr varScale="1">
        <p:scale>
          <a:sx n="138" d="100"/>
          <a:sy n="138" d="100"/>
        </p:scale>
        <p:origin x="784" y="1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1ffd9ed298e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1ffd9ed298e_2_0: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g1ffd9ed298e_2_0:notes"/>
          <p:cNvSpPr txBox="1">
            <a:spLocks noGrp="1"/>
          </p:cNvSpPr>
          <p:nvPr>
            <p:ph type="sldNum" idx="12"/>
          </p:nvPr>
        </p:nvSpPr>
        <p:spPr>
          <a:xfrm>
            <a:off x="3886200" y="8686800"/>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ffd9ed298e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1ffd9ed298e_0_127: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g1ffd9ed298e_0_127:notes"/>
          <p:cNvSpPr txBox="1">
            <a:spLocks noGrp="1"/>
          </p:cNvSpPr>
          <p:nvPr>
            <p:ph type="sldNum" idx="12"/>
          </p:nvPr>
        </p:nvSpPr>
        <p:spPr>
          <a:xfrm>
            <a:off x="3886200" y="8686800"/>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ffd9ed298e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1ffd9ed298e_0_100: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g1ffd9ed298e_0_100:notes"/>
          <p:cNvSpPr txBox="1">
            <a:spLocks noGrp="1"/>
          </p:cNvSpPr>
          <p:nvPr>
            <p:ph type="sldNum" idx="12"/>
          </p:nvPr>
        </p:nvSpPr>
        <p:spPr>
          <a:xfrm>
            <a:off x="3886200" y="8686800"/>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1ffd9ed298e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1ffd9ed298e_0_136: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5" name="Google Shape;115;g1ffd9ed298e_0_136:notes"/>
          <p:cNvSpPr txBox="1">
            <a:spLocks noGrp="1"/>
          </p:cNvSpPr>
          <p:nvPr>
            <p:ph type="sldNum" idx="12"/>
          </p:nvPr>
        </p:nvSpPr>
        <p:spPr>
          <a:xfrm>
            <a:off x="3886200" y="8686800"/>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ffd9ed298e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1ffd9ed298e_0_160: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3" name="Google Shape;123;g1ffd9ed298e_0_160:notes"/>
          <p:cNvSpPr txBox="1">
            <a:spLocks noGrp="1"/>
          </p:cNvSpPr>
          <p:nvPr>
            <p:ph type="sldNum" idx="12"/>
          </p:nvPr>
        </p:nvSpPr>
        <p:spPr>
          <a:xfrm>
            <a:off x="3886200" y="8686800"/>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ffd9ed298e_0_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1ffd9ed298e_0_167: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 name="Google Shape;131;g1ffd9ed298e_0_167:notes"/>
          <p:cNvSpPr txBox="1">
            <a:spLocks noGrp="1"/>
          </p:cNvSpPr>
          <p:nvPr>
            <p:ph type="sldNum" idx="12"/>
          </p:nvPr>
        </p:nvSpPr>
        <p:spPr>
          <a:xfrm>
            <a:off x="3886200" y="8686800"/>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08b533706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208b533706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208b5337060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208b533706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54"/>
        <p:cNvGrpSpPr/>
        <p:nvPr/>
      </p:nvGrpSpPr>
      <p:grpSpPr>
        <a:xfrm>
          <a:off x="0" y="0"/>
          <a:ext cx="0" cy="0"/>
          <a:chOff x="0" y="0"/>
          <a:chExt cx="0" cy="0"/>
        </a:xfrm>
      </p:grpSpPr>
      <p:sp>
        <p:nvSpPr>
          <p:cNvPr id="55" name="Google Shape;55;p14"/>
          <p:cNvSpPr txBox="1">
            <a:spLocks noGrp="1"/>
          </p:cNvSpPr>
          <p:nvPr>
            <p:ph type="ctrTitle"/>
          </p:nvPr>
        </p:nvSpPr>
        <p:spPr>
          <a:xfrm>
            <a:off x="685800" y="590550"/>
            <a:ext cx="8001000" cy="8574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400"/>
              <a:buNone/>
              <a:defRPr>
                <a:solidFill>
                  <a:srgbClr val="7A0019"/>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6" name="Google Shape;56;p14"/>
          <p:cNvSpPr txBox="1">
            <a:spLocks noGrp="1"/>
          </p:cNvSpPr>
          <p:nvPr>
            <p:ph type="body" idx="1"/>
          </p:nvPr>
        </p:nvSpPr>
        <p:spPr>
          <a:xfrm>
            <a:off x="685800" y="2190750"/>
            <a:ext cx="8001000" cy="457200"/>
          </a:xfrm>
          <a:prstGeom prst="rect">
            <a:avLst/>
          </a:prstGeom>
          <a:noFill/>
          <a:ln>
            <a:noFill/>
          </a:ln>
        </p:spPr>
        <p:txBody>
          <a:bodyPr spcFirstLastPara="1" wrap="square" lIns="68575" tIns="34275" rIns="68575" bIns="34275" anchor="t" anchorCtr="0">
            <a:noAutofit/>
          </a:bodyPr>
          <a:lstStyle>
            <a:lvl1pPr marL="457200" lvl="0" indent="-228600" algn="l" rtl="0">
              <a:lnSpc>
                <a:spcPct val="100000"/>
              </a:lnSpc>
              <a:spcBef>
                <a:spcPts val="360"/>
              </a:spcBef>
              <a:spcAft>
                <a:spcPts val="0"/>
              </a:spcAft>
              <a:buSzPts val="1800"/>
              <a:buFont typeface="Arial"/>
              <a:buNone/>
              <a:defRPr sz="1800">
                <a:solidFill>
                  <a:srgbClr val="595959"/>
                </a:solidFill>
              </a:defRPr>
            </a:lvl1pPr>
            <a:lvl2pPr marL="914400" lvl="1" indent="-228600" algn="l" rtl="0">
              <a:lnSpc>
                <a:spcPct val="100000"/>
              </a:lnSpc>
              <a:spcBef>
                <a:spcPts val="360"/>
              </a:spcBef>
              <a:spcAft>
                <a:spcPts val="0"/>
              </a:spcAft>
              <a:buSzPts val="1800"/>
              <a:buFont typeface="Arial"/>
              <a:buNone/>
              <a:defRPr sz="1800">
                <a:solidFill>
                  <a:srgbClr val="FFFFFF"/>
                </a:solidFill>
              </a:defRPr>
            </a:lvl2pPr>
            <a:lvl3pPr marL="1371600" lvl="2" indent="-228600" algn="l" rtl="0">
              <a:lnSpc>
                <a:spcPct val="100000"/>
              </a:lnSpc>
              <a:spcBef>
                <a:spcPts val="360"/>
              </a:spcBef>
              <a:spcAft>
                <a:spcPts val="0"/>
              </a:spcAft>
              <a:buSzPts val="1800"/>
              <a:buFont typeface="Arial"/>
              <a:buNone/>
              <a:defRPr sz="1800">
                <a:solidFill>
                  <a:srgbClr val="FFFFFF"/>
                </a:solidFill>
              </a:defRPr>
            </a:lvl3pPr>
            <a:lvl4pPr marL="1828800" lvl="3" indent="-228600" algn="l" rtl="0">
              <a:lnSpc>
                <a:spcPct val="100000"/>
              </a:lnSpc>
              <a:spcBef>
                <a:spcPts val="360"/>
              </a:spcBef>
              <a:spcAft>
                <a:spcPts val="0"/>
              </a:spcAft>
              <a:buSzPts val="1800"/>
              <a:buFont typeface="Arial"/>
              <a:buNone/>
              <a:defRPr sz="1800">
                <a:solidFill>
                  <a:srgbClr val="FFFFFF"/>
                </a:solidFill>
              </a:defRPr>
            </a:lvl4pPr>
            <a:lvl5pPr marL="2286000" lvl="4" indent="-228600" algn="l" rtl="0">
              <a:lnSpc>
                <a:spcPct val="100000"/>
              </a:lnSpc>
              <a:spcBef>
                <a:spcPts val="360"/>
              </a:spcBef>
              <a:spcAft>
                <a:spcPts val="0"/>
              </a:spcAft>
              <a:buSzPts val="1800"/>
              <a:buFont typeface="Arial"/>
              <a:buNone/>
              <a:defRPr sz="1800">
                <a:solidFill>
                  <a:srgbClr val="FFFFFF"/>
                </a:solidFill>
              </a:defRPr>
            </a:lvl5pPr>
            <a:lvl6pPr marL="2743200" lvl="5" indent="-342900" algn="l" rtl="0">
              <a:lnSpc>
                <a:spcPct val="100000"/>
              </a:lnSpc>
              <a:spcBef>
                <a:spcPts val="360"/>
              </a:spcBef>
              <a:spcAft>
                <a:spcPts val="0"/>
              </a:spcAft>
              <a:buSzPts val="1800"/>
              <a:buChar char="»"/>
              <a:defRPr/>
            </a:lvl6pPr>
            <a:lvl7pPr marL="3200400" lvl="6" indent="-342900" algn="l" rtl="0">
              <a:lnSpc>
                <a:spcPct val="100000"/>
              </a:lnSpc>
              <a:spcBef>
                <a:spcPts val="360"/>
              </a:spcBef>
              <a:spcAft>
                <a:spcPts val="0"/>
              </a:spcAft>
              <a:buSzPts val="180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
        <p:nvSpPr>
          <p:cNvPr id="57" name="Google Shape;57;p14"/>
          <p:cNvSpPr txBox="1">
            <a:spLocks noGrp="1"/>
          </p:cNvSpPr>
          <p:nvPr>
            <p:ph type="body" idx="2"/>
          </p:nvPr>
        </p:nvSpPr>
        <p:spPr>
          <a:xfrm>
            <a:off x="685800" y="2647950"/>
            <a:ext cx="8001000" cy="381000"/>
          </a:xfrm>
          <a:prstGeom prst="rect">
            <a:avLst/>
          </a:prstGeom>
          <a:noFill/>
          <a:ln>
            <a:noFill/>
          </a:ln>
        </p:spPr>
        <p:txBody>
          <a:bodyPr spcFirstLastPara="1" wrap="square" lIns="68575" tIns="34275" rIns="68575" bIns="34275" anchor="t" anchorCtr="0">
            <a:noAutofit/>
          </a:bodyPr>
          <a:lstStyle>
            <a:lvl1pPr marL="457200" lvl="0" indent="-228600" algn="l" rtl="0">
              <a:lnSpc>
                <a:spcPct val="100000"/>
              </a:lnSpc>
              <a:spcBef>
                <a:spcPts val="240"/>
              </a:spcBef>
              <a:spcAft>
                <a:spcPts val="0"/>
              </a:spcAft>
              <a:buSzPts val="1200"/>
              <a:buFont typeface="Arial"/>
              <a:buNone/>
              <a:defRPr sz="1200">
                <a:solidFill>
                  <a:srgbClr val="595959"/>
                </a:solidFill>
              </a:defRPr>
            </a:lvl1pPr>
            <a:lvl2pPr marL="914400" lvl="1" indent="-228600" algn="l" rtl="0">
              <a:lnSpc>
                <a:spcPct val="100000"/>
              </a:lnSpc>
              <a:spcBef>
                <a:spcPts val="240"/>
              </a:spcBef>
              <a:spcAft>
                <a:spcPts val="0"/>
              </a:spcAft>
              <a:buSzPts val="1200"/>
              <a:buFont typeface="Arial"/>
              <a:buNone/>
              <a:defRPr sz="1200">
                <a:solidFill>
                  <a:srgbClr val="FFFFFF"/>
                </a:solidFill>
              </a:defRPr>
            </a:lvl2pPr>
            <a:lvl3pPr marL="1371600" lvl="2" indent="-228600" algn="l" rtl="0">
              <a:lnSpc>
                <a:spcPct val="100000"/>
              </a:lnSpc>
              <a:spcBef>
                <a:spcPts val="240"/>
              </a:spcBef>
              <a:spcAft>
                <a:spcPts val="0"/>
              </a:spcAft>
              <a:buSzPts val="1200"/>
              <a:buFont typeface="Arial"/>
              <a:buNone/>
              <a:defRPr sz="1200">
                <a:solidFill>
                  <a:srgbClr val="FFFFFF"/>
                </a:solidFill>
              </a:defRPr>
            </a:lvl3pPr>
            <a:lvl4pPr marL="1828800" lvl="3" indent="-228600" algn="l" rtl="0">
              <a:lnSpc>
                <a:spcPct val="100000"/>
              </a:lnSpc>
              <a:spcBef>
                <a:spcPts val="240"/>
              </a:spcBef>
              <a:spcAft>
                <a:spcPts val="0"/>
              </a:spcAft>
              <a:buSzPts val="1200"/>
              <a:buFont typeface="Arial"/>
              <a:buNone/>
              <a:defRPr sz="1200">
                <a:solidFill>
                  <a:srgbClr val="FFFFFF"/>
                </a:solidFill>
              </a:defRPr>
            </a:lvl4pPr>
            <a:lvl5pPr marL="2286000" lvl="4" indent="-228600" algn="l" rtl="0">
              <a:lnSpc>
                <a:spcPct val="100000"/>
              </a:lnSpc>
              <a:spcBef>
                <a:spcPts val="240"/>
              </a:spcBef>
              <a:spcAft>
                <a:spcPts val="0"/>
              </a:spcAft>
              <a:buSzPts val="1200"/>
              <a:buFont typeface="Arial"/>
              <a:buNone/>
              <a:defRPr sz="1200">
                <a:solidFill>
                  <a:srgbClr val="FFFFFF"/>
                </a:solidFill>
              </a:defRPr>
            </a:lvl5pPr>
            <a:lvl6pPr marL="2743200" lvl="5" indent="-342900" algn="l" rtl="0">
              <a:lnSpc>
                <a:spcPct val="100000"/>
              </a:lnSpc>
              <a:spcBef>
                <a:spcPts val="360"/>
              </a:spcBef>
              <a:spcAft>
                <a:spcPts val="0"/>
              </a:spcAft>
              <a:buSzPts val="1800"/>
              <a:buChar char="»"/>
              <a:defRPr/>
            </a:lvl6pPr>
            <a:lvl7pPr marL="3200400" lvl="6" indent="-342900" algn="l" rtl="0">
              <a:lnSpc>
                <a:spcPct val="100000"/>
              </a:lnSpc>
              <a:spcBef>
                <a:spcPts val="360"/>
              </a:spcBef>
              <a:spcAft>
                <a:spcPts val="0"/>
              </a:spcAft>
              <a:buSzPts val="180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58" name="Google Shape;58;p14" descr="/Users/ranja/Documents/5-resources/ppt/2018 ppt-with R/new/working files/graphics_HD-title-maroon.png"/>
          <p:cNvPicPr preferRelativeResize="0"/>
          <p:nvPr/>
        </p:nvPicPr>
        <p:blipFill rotWithShape="1">
          <a:blip r:embed="rId2">
            <a:alphaModFix/>
          </a:blip>
          <a:srcRect/>
          <a:stretch/>
        </p:blipFill>
        <p:spPr>
          <a:xfrm>
            <a:off x="0" y="3760470"/>
            <a:ext cx="9144000" cy="138303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9"/>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0"/>
        <p:cNvGrpSpPr/>
        <p:nvPr/>
      </p:nvGrpSpPr>
      <p:grpSpPr>
        <a:xfrm>
          <a:off x="0" y="0"/>
          <a:ext cx="0" cy="0"/>
          <a:chOff x="0" y="0"/>
          <a:chExt cx="0" cy="0"/>
        </a:xfrm>
      </p:grpSpPr>
      <p:sp>
        <p:nvSpPr>
          <p:cNvPr id="61" name="Google Shape;61;p16"/>
          <p:cNvSpPr txBox="1">
            <a:spLocks noGrp="1"/>
          </p:cNvSpPr>
          <p:nvPr>
            <p:ph type="title"/>
          </p:nvPr>
        </p:nvSpPr>
        <p:spPr>
          <a:xfrm>
            <a:off x="685800" y="228600"/>
            <a:ext cx="7772400" cy="8574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2" name="Google Shape;62;p16"/>
          <p:cNvSpPr txBox="1">
            <a:spLocks noGrp="1"/>
          </p:cNvSpPr>
          <p:nvPr>
            <p:ph type="body" idx="1"/>
          </p:nvPr>
        </p:nvSpPr>
        <p:spPr>
          <a:xfrm>
            <a:off x="685800" y="1314450"/>
            <a:ext cx="7772400" cy="2971800"/>
          </a:xfrm>
          <a:prstGeom prst="rect">
            <a:avLst/>
          </a:prstGeom>
          <a:noFill/>
          <a:ln>
            <a:noFill/>
          </a:ln>
        </p:spPr>
        <p:txBody>
          <a:bodyPr spcFirstLastPara="1" wrap="square" lIns="68575" tIns="34275" rIns="68575" bIns="34275" anchor="t" anchorCtr="0">
            <a:noAutofit/>
          </a:bodyPr>
          <a:lstStyle>
            <a:lvl1pPr marL="457200" lvl="0" indent="-342900" algn="l" rtl="0">
              <a:lnSpc>
                <a:spcPct val="100000"/>
              </a:lnSpc>
              <a:spcBef>
                <a:spcPts val="360"/>
              </a:spcBef>
              <a:spcAft>
                <a:spcPts val="0"/>
              </a:spcAft>
              <a:buSzPts val="1800"/>
              <a:buChar char="•"/>
              <a:defRPr/>
            </a:lvl1pPr>
            <a:lvl2pPr marL="914400" lvl="1" indent="-342900" algn="l" rtl="0">
              <a:lnSpc>
                <a:spcPct val="100000"/>
              </a:lnSpc>
              <a:spcBef>
                <a:spcPts val="360"/>
              </a:spcBef>
              <a:spcAft>
                <a:spcPts val="0"/>
              </a:spcAft>
              <a:buSzPts val="1800"/>
              <a:buChar char="–"/>
              <a:defRPr/>
            </a:lvl2pPr>
            <a:lvl3pPr marL="1371600" lvl="2" indent="-342900" algn="l" rtl="0">
              <a:lnSpc>
                <a:spcPct val="100000"/>
              </a:lnSpc>
              <a:spcBef>
                <a:spcPts val="360"/>
              </a:spcBef>
              <a:spcAft>
                <a:spcPts val="0"/>
              </a:spcAft>
              <a:buSzPts val="1800"/>
              <a:buChar char="•"/>
              <a:defRPr/>
            </a:lvl3pPr>
            <a:lvl4pPr marL="1828800" lvl="3" indent="-342900" algn="l" rtl="0">
              <a:lnSpc>
                <a:spcPct val="100000"/>
              </a:lnSpc>
              <a:spcBef>
                <a:spcPts val="360"/>
              </a:spcBef>
              <a:spcAft>
                <a:spcPts val="0"/>
              </a:spcAft>
              <a:buSzPts val="1800"/>
              <a:buChar char="–"/>
              <a:defRPr/>
            </a:lvl4pPr>
            <a:lvl5pPr marL="2286000" lvl="4" indent="-342900" algn="l" rtl="0">
              <a:lnSpc>
                <a:spcPct val="100000"/>
              </a:lnSpc>
              <a:spcBef>
                <a:spcPts val="360"/>
              </a:spcBef>
              <a:spcAft>
                <a:spcPts val="0"/>
              </a:spcAft>
              <a:buSzPts val="1800"/>
              <a:buChar char="»"/>
              <a:defRPr/>
            </a:lvl5pPr>
            <a:lvl6pPr marL="2743200" lvl="5" indent="-342900" algn="l" rtl="0">
              <a:lnSpc>
                <a:spcPct val="100000"/>
              </a:lnSpc>
              <a:spcBef>
                <a:spcPts val="360"/>
              </a:spcBef>
              <a:spcAft>
                <a:spcPts val="0"/>
              </a:spcAft>
              <a:buSzPts val="1800"/>
              <a:buChar char="»"/>
              <a:defRPr/>
            </a:lvl6pPr>
            <a:lvl7pPr marL="3200400" lvl="6" indent="-342900" algn="l" rtl="0">
              <a:lnSpc>
                <a:spcPct val="100000"/>
              </a:lnSpc>
              <a:spcBef>
                <a:spcPts val="360"/>
              </a:spcBef>
              <a:spcAft>
                <a:spcPts val="0"/>
              </a:spcAft>
              <a:buSzPts val="180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3"/>
        <p:cNvGrpSpPr/>
        <p:nvPr/>
      </p:nvGrpSpPr>
      <p:grpSpPr>
        <a:xfrm>
          <a:off x="0" y="0"/>
          <a:ext cx="0" cy="0"/>
          <a:chOff x="0" y="0"/>
          <a:chExt cx="0" cy="0"/>
        </a:xfrm>
      </p:grpSpPr>
      <p:sp>
        <p:nvSpPr>
          <p:cNvPr id="64" name="Google Shape;64;p17"/>
          <p:cNvSpPr txBox="1">
            <a:spLocks noGrp="1"/>
          </p:cNvSpPr>
          <p:nvPr>
            <p:ph type="title"/>
          </p:nvPr>
        </p:nvSpPr>
        <p:spPr>
          <a:xfrm>
            <a:off x="722313" y="3305179"/>
            <a:ext cx="7772400" cy="1021500"/>
          </a:xfrm>
          <a:prstGeom prst="rect">
            <a:avLst/>
          </a:prstGeom>
          <a:noFill/>
          <a:ln>
            <a:noFill/>
          </a:ln>
        </p:spPr>
        <p:txBody>
          <a:bodyPr spcFirstLastPara="1" wrap="square" lIns="68575" tIns="34275" rIns="68575" bIns="34275" anchor="t" anchorCtr="0">
            <a:noAutofit/>
          </a:bodyPr>
          <a:lstStyle>
            <a:lvl1pPr lvl="0" algn="l" rtl="0">
              <a:lnSpc>
                <a:spcPct val="100000"/>
              </a:lnSpc>
              <a:spcBef>
                <a:spcPts val="0"/>
              </a:spcBef>
              <a:spcAft>
                <a:spcPts val="0"/>
              </a:spcAft>
              <a:buSzPts val="1400"/>
              <a:buNone/>
              <a:defRPr sz="3000" b="0" i="0" cap="none"/>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5" name="Google Shape;65;p17"/>
          <p:cNvSpPr txBox="1">
            <a:spLocks noGrp="1"/>
          </p:cNvSpPr>
          <p:nvPr>
            <p:ph type="body" idx="1"/>
          </p:nvPr>
        </p:nvSpPr>
        <p:spPr>
          <a:xfrm>
            <a:off x="722313" y="2180035"/>
            <a:ext cx="7772400" cy="1125000"/>
          </a:xfrm>
          <a:prstGeom prst="rect">
            <a:avLst/>
          </a:prstGeom>
          <a:noFill/>
          <a:ln>
            <a:noFill/>
          </a:ln>
        </p:spPr>
        <p:txBody>
          <a:bodyPr spcFirstLastPara="1" wrap="square" lIns="68575" tIns="34275" rIns="68575" bIns="34275" anchor="b" anchorCtr="0">
            <a:noAutofit/>
          </a:bodyPr>
          <a:lstStyle>
            <a:lvl1pPr marL="457200" lvl="0" indent="-228600" algn="l" rtl="0">
              <a:lnSpc>
                <a:spcPct val="100000"/>
              </a:lnSpc>
              <a:spcBef>
                <a:spcPts val="300"/>
              </a:spcBef>
              <a:spcAft>
                <a:spcPts val="0"/>
              </a:spcAft>
              <a:buSzPts val="1500"/>
              <a:buFont typeface="Arial"/>
              <a:buNone/>
              <a:defRPr sz="1500"/>
            </a:lvl1pPr>
            <a:lvl2pPr marL="914400" lvl="1" indent="-228600" algn="l" rtl="0">
              <a:lnSpc>
                <a:spcPct val="100000"/>
              </a:lnSpc>
              <a:spcBef>
                <a:spcPts val="280"/>
              </a:spcBef>
              <a:spcAft>
                <a:spcPts val="0"/>
              </a:spcAft>
              <a:buSzPts val="1400"/>
              <a:buFont typeface="Arial"/>
              <a:buNone/>
              <a:defRPr sz="1400"/>
            </a:lvl2pPr>
            <a:lvl3pPr marL="1371600" lvl="2" indent="-228600" algn="l" rtl="0">
              <a:lnSpc>
                <a:spcPct val="100000"/>
              </a:lnSpc>
              <a:spcBef>
                <a:spcPts val="240"/>
              </a:spcBef>
              <a:spcAft>
                <a:spcPts val="0"/>
              </a:spcAft>
              <a:buSzPts val="1200"/>
              <a:buFont typeface="Arial"/>
              <a:buNone/>
              <a:defRPr sz="1200"/>
            </a:lvl3pPr>
            <a:lvl4pPr marL="1828800" lvl="3" indent="-228600" algn="l" rtl="0">
              <a:lnSpc>
                <a:spcPct val="100000"/>
              </a:lnSpc>
              <a:spcBef>
                <a:spcPts val="220"/>
              </a:spcBef>
              <a:spcAft>
                <a:spcPts val="0"/>
              </a:spcAft>
              <a:buSzPts val="1100"/>
              <a:buFont typeface="Arial"/>
              <a:buNone/>
              <a:defRPr sz="1100"/>
            </a:lvl4pPr>
            <a:lvl5pPr marL="2286000" lvl="4" indent="-228600" algn="l" rtl="0">
              <a:lnSpc>
                <a:spcPct val="100000"/>
              </a:lnSpc>
              <a:spcBef>
                <a:spcPts val="220"/>
              </a:spcBef>
              <a:spcAft>
                <a:spcPts val="0"/>
              </a:spcAft>
              <a:buSzPts val="1100"/>
              <a:buFont typeface="Arial"/>
              <a:buNone/>
              <a:defRPr sz="1100"/>
            </a:lvl5pPr>
            <a:lvl6pPr marL="2743200" lvl="5" indent="-228600" algn="l" rtl="0">
              <a:lnSpc>
                <a:spcPct val="100000"/>
              </a:lnSpc>
              <a:spcBef>
                <a:spcPts val="220"/>
              </a:spcBef>
              <a:spcAft>
                <a:spcPts val="0"/>
              </a:spcAft>
              <a:buSzPts val="1100"/>
              <a:buFont typeface="Arial"/>
              <a:buNone/>
              <a:defRPr sz="1100"/>
            </a:lvl6pPr>
            <a:lvl7pPr marL="3200400" lvl="6" indent="-228600" algn="l" rtl="0">
              <a:lnSpc>
                <a:spcPct val="100000"/>
              </a:lnSpc>
              <a:spcBef>
                <a:spcPts val="220"/>
              </a:spcBef>
              <a:spcAft>
                <a:spcPts val="0"/>
              </a:spcAft>
              <a:buSzPts val="1100"/>
              <a:buFont typeface="Arial"/>
              <a:buNone/>
              <a:defRPr sz="1100"/>
            </a:lvl7pPr>
            <a:lvl8pPr marL="3657600" lvl="7" indent="-228600" algn="l" rtl="0">
              <a:lnSpc>
                <a:spcPct val="100000"/>
              </a:lnSpc>
              <a:spcBef>
                <a:spcPts val="220"/>
              </a:spcBef>
              <a:spcAft>
                <a:spcPts val="0"/>
              </a:spcAft>
              <a:buSzPts val="1100"/>
              <a:buFont typeface="Arial"/>
              <a:buNone/>
              <a:defRPr sz="1100"/>
            </a:lvl8pPr>
            <a:lvl9pPr marL="4114800" lvl="8" indent="-228600" algn="l" rtl="0">
              <a:lnSpc>
                <a:spcPct val="100000"/>
              </a:lnSpc>
              <a:spcBef>
                <a:spcPts val="220"/>
              </a:spcBef>
              <a:spcAft>
                <a:spcPts val="0"/>
              </a:spcAft>
              <a:buSzPts val="1100"/>
              <a:buFont typeface="Arial"/>
              <a:buNone/>
              <a:defRPr sz="11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6"/>
        <p:cNvGrpSpPr/>
        <p:nvPr/>
      </p:nvGrpSpPr>
      <p:grpSpPr>
        <a:xfrm>
          <a:off x="0" y="0"/>
          <a:ext cx="0" cy="0"/>
          <a:chOff x="0" y="0"/>
          <a:chExt cx="0" cy="0"/>
        </a:xfrm>
      </p:grpSpPr>
      <p:sp>
        <p:nvSpPr>
          <p:cNvPr id="67" name="Google Shape;67;p18"/>
          <p:cNvSpPr txBox="1">
            <a:spLocks noGrp="1"/>
          </p:cNvSpPr>
          <p:nvPr>
            <p:ph type="title"/>
          </p:nvPr>
        </p:nvSpPr>
        <p:spPr>
          <a:xfrm>
            <a:off x="457200" y="205979"/>
            <a:ext cx="8229600" cy="8574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8" name="Google Shape;68;p18"/>
          <p:cNvSpPr txBox="1">
            <a:spLocks noGrp="1"/>
          </p:cNvSpPr>
          <p:nvPr>
            <p:ph type="body" idx="1"/>
          </p:nvPr>
        </p:nvSpPr>
        <p:spPr>
          <a:xfrm>
            <a:off x="457200" y="1151338"/>
            <a:ext cx="4040100" cy="479700"/>
          </a:xfrm>
          <a:prstGeom prst="rect">
            <a:avLst/>
          </a:prstGeom>
          <a:noFill/>
          <a:ln>
            <a:noFill/>
          </a:ln>
        </p:spPr>
        <p:txBody>
          <a:bodyPr spcFirstLastPara="1" wrap="square" lIns="68575" tIns="34275" rIns="68575" bIns="34275" anchor="b" anchorCtr="0">
            <a:noAutofit/>
          </a:bodyPr>
          <a:lstStyle>
            <a:lvl1pPr marL="457200" lvl="0" indent="-228600" algn="l" rtl="0">
              <a:lnSpc>
                <a:spcPct val="100000"/>
              </a:lnSpc>
              <a:spcBef>
                <a:spcPts val="360"/>
              </a:spcBef>
              <a:spcAft>
                <a:spcPts val="0"/>
              </a:spcAft>
              <a:buSzPts val="1800"/>
              <a:buFont typeface="Arial"/>
              <a:buNone/>
              <a:defRPr sz="1800" b="1"/>
            </a:lvl1pPr>
            <a:lvl2pPr marL="914400" lvl="1" indent="-228600" algn="l" rtl="0">
              <a:lnSpc>
                <a:spcPct val="100000"/>
              </a:lnSpc>
              <a:spcBef>
                <a:spcPts val="300"/>
              </a:spcBef>
              <a:spcAft>
                <a:spcPts val="0"/>
              </a:spcAft>
              <a:buSzPts val="1500"/>
              <a:buFont typeface="Arial"/>
              <a:buNone/>
              <a:defRPr sz="1500" b="1"/>
            </a:lvl2pPr>
            <a:lvl3pPr marL="1371600" lvl="2" indent="-228600" algn="l" rtl="0">
              <a:lnSpc>
                <a:spcPct val="100000"/>
              </a:lnSpc>
              <a:spcBef>
                <a:spcPts val="280"/>
              </a:spcBef>
              <a:spcAft>
                <a:spcPts val="0"/>
              </a:spcAft>
              <a:buSzPts val="1400"/>
              <a:buFont typeface="Arial"/>
              <a:buNone/>
              <a:defRPr sz="1400" b="1"/>
            </a:lvl3pPr>
            <a:lvl4pPr marL="1828800" lvl="3" indent="-228600" algn="l" rtl="0">
              <a:lnSpc>
                <a:spcPct val="100000"/>
              </a:lnSpc>
              <a:spcBef>
                <a:spcPts val="240"/>
              </a:spcBef>
              <a:spcAft>
                <a:spcPts val="0"/>
              </a:spcAft>
              <a:buSzPts val="1200"/>
              <a:buFont typeface="Arial"/>
              <a:buNone/>
              <a:defRPr sz="1200" b="1"/>
            </a:lvl4pPr>
            <a:lvl5pPr marL="2286000" lvl="4" indent="-228600" algn="l" rtl="0">
              <a:lnSpc>
                <a:spcPct val="100000"/>
              </a:lnSpc>
              <a:spcBef>
                <a:spcPts val="240"/>
              </a:spcBef>
              <a:spcAft>
                <a:spcPts val="0"/>
              </a:spcAft>
              <a:buSzPts val="1200"/>
              <a:buFont typeface="Arial"/>
              <a:buNone/>
              <a:defRPr sz="1200" b="1"/>
            </a:lvl5pPr>
            <a:lvl6pPr marL="2743200" lvl="5" indent="-228600" algn="l" rtl="0">
              <a:lnSpc>
                <a:spcPct val="100000"/>
              </a:lnSpc>
              <a:spcBef>
                <a:spcPts val="240"/>
              </a:spcBef>
              <a:spcAft>
                <a:spcPts val="0"/>
              </a:spcAft>
              <a:buSzPts val="1200"/>
              <a:buFont typeface="Arial"/>
              <a:buNone/>
              <a:defRPr sz="1200" b="1"/>
            </a:lvl6pPr>
            <a:lvl7pPr marL="3200400" lvl="6" indent="-228600" algn="l" rtl="0">
              <a:lnSpc>
                <a:spcPct val="100000"/>
              </a:lnSpc>
              <a:spcBef>
                <a:spcPts val="240"/>
              </a:spcBef>
              <a:spcAft>
                <a:spcPts val="0"/>
              </a:spcAft>
              <a:buSzPts val="1200"/>
              <a:buFont typeface="Arial"/>
              <a:buNone/>
              <a:defRPr sz="1200" b="1"/>
            </a:lvl7pPr>
            <a:lvl8pPr marL="3657600" lvl="7" indent="-228600" algn="l" rtl="0">
              <a:lnSpc>
                <a:spcPct val="100000"/>
              </a:lnSpc>
              <a:spcBef>
                <a:spcPts val="240"/>
              </a:spcBef>
              <a:spcAft>
                <a:spcPts val="0"/>
              </a:spcAft>
              <a:buSzPts val="1200"/>
              <a:buFont typeface="Arial"/>
              <a:buNone/>
              <a:defRPr sz="1200" b="1"/>
            </a:lvl8pPr>
            <a:lvl9pPr marL="4114800" lvl="8" indent="-228600" algn="l" rtl="0">
              <a:lnSpc>
                <a:spcPct val="100000"/>
              </a:lnSpc>
              <a:spcBef>
                <a:spcPts val="240"/>
              </a:spcBef>
              <a:spcAft>
                <a:spcPts val="0"/>
              </a:spcAft>
              <a:buSzPts val="1200"/>
              <a:buFont typeface="Arial"/>
              <a:buNone/>
              <a:defRPr sz="1200" b="1"/>
            </a:lvl9pPr>
          </a:lstStyle>
          <a:p>
            <a:endParaRPr/>
          </a:p>
        </p:txBody>
      </p:sp>
      <p:sp>
        <p:nvSpPr>
          <p:cNvPr id="69" name="Google Shape;69;p18"/>
          <p:cNvSpPr txBox="1">
            <a:spLocks noGrp="1"/>
          </p:cNvSpPr>
          <p:nvPr>
            <p:ph type="body" idx="2"/>
          </p:nvPr>
        </p:nvSpPr>
        <p:spPr>
          <a:xfrm>
            <a:off x="457200" y="1631156"/>
            <a:ext cx="4040100" cy="2963400"/>
          </a:xfrm>
          <a:prstGeom prst="rect">
            <a:avLst/>
          </a:prstGeom>
          <a:noFill/>
          <a:ln>
            <a:noFill/>
          </a:ln>
        </p:spPr>
        <p:txBody>
          <a:bodyPr spcFirstLastPara="1" wrap="square" lIns="68575" tIns="34275" rIns="68575" bIns="34275" anchor="t" anchorCtr="0">
            <a:noAutofit/>
          </a:bodyPr>
          <a:lstStyle>
            <a:lvl1pPr marL="457200" lvl="0" indent="-342900" algn="l" rtl="0">
              <a:lnSpc>
                <a:spcPct val="100000"/>
              </a:lnSpc>
              <a:spcBef>
                <a:spcPts val="360"/>
              </a:spcBef>
              <a:spcAft>
                <a:spcPts val="0"/>
              </a:spcAft>
              <a:buSzPts val="1800"/>
              <a:buFont typeface="Arial"/>
              <a:buChar char="•"/>
              <a:defRPr sz="1800"/>
            </a:lvl1pPr>
            <a:lvl2pPr marL="914400" lvl="1" indent="-323850" algn="l" rtl="0">
              <a:lnSpc>
                <a:spcPct val="100000"/>
              </a:lnSpc>
              <a:spcBef>
                <a:spcPts val="300"/>
              </a:spcBef>
              <a:spcAft>
                <a:spcPts val="0"/>
              </a:spcAft>
              <a:buSzPts val="1500"/>
              <a:buFont typeface="Arial"/>
              <a:buChar char="–"/>
              <a:defRPr sz="1500"/>
            </a:lvl2pPr>
            <a:lvl3pPr marL="1371600" lvl="2" indent="-317500" algn="l" rtl="0">
              <a:lnSpc>
                <a:spcPct val="100000"/>
              </a:lnSpc>
              <a:spcBef>
                <a:spcPts val="280"/>
              </a:spcBef>
              <a:spcAft>
                <a:spcPts val="0"/>
              </a:spcAft>
              <a:buSzPts val="1400"/>
              <a:buFont typeface="Arial"/>
              <a:buChar char="•"/>
              <a:defRPr sz="1400"/>
            </a:lvl3pPr>
            <a:lvl4pPr marL="1828800" lvl="3" indent="-304800" algn="l" rtl="0">
              <a:lnSpc>
                <a:spcPct val="100000"/>
              </a:lnSpc>
              <a:spcBef>
                <a:spcPts val="240"/>
              </a:spcBef>
              <a:spcAft>
                <a:spcPts val="0"/>
              </a:spcAft>
              <a:buSzPts val="1200"/>
              <a:buFont typeface="Arial"/>
              <a:buChar char="–"/>
              <a:defRPr sz="1200"/>
            </a:lvl4pPr>
            <a:lvl5pPr marL="2286000" lvl="4" indent="-304800" algn="l" rtl="0">
              <a:lnSpc>
                <a:spcPct val="100000"/>
              </a:lnSpc>
              <a:spcBef>
                <a:spcPts val="240"/>
              </a:spcBef>
              <a:spcAft>
                <a:spcPts val="0"/>
              </a:spcAft>
              <a:buSzPts val="1200"/>
              <a:buFont typeface="Arial"/>
              <a:buChar char="»"/>
              <a:defRPr sz="1200"/>
            </a:lvl5pPr>
            <a:lvl6pPr marL="2743200" lvl="5" indent="-304800" algn="l" rtl="0">
              <a:lnSpc>
                <a:spcPct val="100000"/>
              </a:lnSpc>
              <a:spcBef>
                <a:spcPts val="240"/>
              </a:spcBef>
              <a:spcAft>
                <a:spcPts val="0"/>
              </a:spcAft>
              <a:buSzPts val="1200"/>
              <a:buFont typeface="Arial"/>
              <a:buChar char="»"/>
              <a:defRPr sz="1200"/>
            </a:lvl6pPr>
            <a:lvl7pPr marL="3200400" lvl="6" indent="-304800" algn="l" rtl="0">
              <a:lnSpc>
                <a:spcPct val="100000"/>
              </a:lnSpc>
              <a:spcBef>
                <a:spcPts val="240"/>
              </a:spcBef>
              <a:spcAft>
                <a:spcPts val="0"/>
              </a:spcAft>
              <a:buSzPts val="1200"/>
              <a:buFont typeface="Arial"/>
              <a:buChar char="»"/>
              <a:defRPr sz="1200"/>
            </a:lvl7pPr>
            <a:lvl8pPr marL="3657600" lvl="7" indent="-304800" algn="l" rtl="0">
              <a:lnSpc>
                <a:spcPct val="100000"/>
              </a:lnSpc>
              <a:spcBef>
                <a:spcPts val="240"/>
              </a:spcBef>
              <a:spcAft>
                <a:spcPts val="0"/>
              </a:spcAft>
              <a:buSzPts val="1200"/>
              <a:buFont typeface="Arial"/>
              <a:buChar char="»"/>
              <a:defRPr sz="1200"/>
            </a:lvl8pPr>
            <a:lvl9pPr marL="4114800" lvl="8" indent="-304800" algn="l" rtl="0">
              <a:lnSpc>
                <a:spcPct val="100000"/>
              </a:lnSpc>
              <a:spcBef>
                <a:spcPts val="240"/>
              </a:spcBef>
              <a:spcAft>
                <a:spcPts val="0"/>
              </a:spcAft>
              <a:buSzPts val="1200"/>
              <a:buFont typeface="Arial"/>
              <a:buChar char="»"/>
              <a:defRPr sz="1200"/>
            </a:lvl9pPr>
          </a:lstStyle>
          <a:p>
            <a:endParaRPr/>
          </a:p>
        </p:txBody>
      </p:sp>
      <p:sp>
        <p:nvSpPr>
          <p:cNvPr id="70" name="Google Shape;70;p18"/>
          <p:cNvSpPr txBox="1">
            <a:spLocks noGrp="1"/>
          </p:cNvSpPr>
          <p:nvPr>
            <p:ph type="body" idx="3"/>
          </p:nvPr>
        </p:nvSpPr>
        <p:spPr>
          <a:xfrm>
            <a:off x="4645027" y="1151338"/>
            <a:ext cx="4041900" cy="479700"/>
          </a:xfrm>
          <a:prstGeom prst="rect">
            <a:avLst/>
          </a:prstGeom>
          <a:noFill/>
          <a:ln>
            <a:noFill/>
          </a:ln>
        </p:spPr>
        <p:txBody>
          <a:bodyPr spcFirstLastPara="1" wrap="square" lIns="68575" tIns="34275" rIns="68575" bIns="34275" anchor="b" anchorCtr="0">
            <a:noAutofit/>
          </a:bodyPr>
          <a:lstStyle>
            <a:lvl1pPr marL="457200" lvl="0" indent="-228600" algn="l" rtl="0">
              <a:lnSpc>
                <a:spcPct val="100000"/>
              </a:lnSpc>
              <a:spcBef>
                <a:spcPts val="360"/>
              </a:spcBef>
              <a:spcAft>
                <a:spcPts val="0"/>
              </a:spcAft>
              <a:buSzPts val="1800"/>
              <a:buFont typeface="Arial"/>
              <a:buNone/>
              <a:defRPr sz="1800" b="1"/>
            </a:lvl1pPr>
            <a:lvl2pPr marL="914400" lvl="1" indent="-228600" algn="l" rtl="0">
              <a:lnSpc>
                <a:spcPct val="100000"/>
              </a:lnSpc>
              <a:spcBef>
                <a:spcPts val="300"/>
              </a:spcBef>
              <a:spcAft>
                <a:spcPts val="0"/>
              </a:spcAft>
              <a:buSzPts val="1500"/>
              <a:buFont typeface="Arial"/>
              <a:buNone/>
              <a:defRPr sz="1500" b="1"/>
            </a:lvl2pPr>
            <a:lvl3pPr marL="1371600" lvl="2" indent="-228600" algn="l" rtl="0">
              <a:lnSpc>
                <a:spcPct val="100000"/>
              </a:lnSpc>
              <a:spcBef>
                <a:spcPts val="280"/>
              </a:spcBef>
              <a:spcAft>
                <a:spcPts val="0"/>
              </a:spcAft>
              <a:buSzPts val="1400"/>
              <a:buFont typeface="Arial"/>
              <a:buNone/>
              <a:defRPr sz="1400" b="1"/>
            </a:lvl3pPr>
            <a:lvl4pPr marL="1828800" lvl="3" indent="-228600" algn="l" rtl="0">
              <a:lnSpc>
                <a:spcPct val="100000"/>
              </a:lnSpc>
              <a:spcBef>
                <a:spcPts val="240"/>
              </a:spcBef>
              <a:spcAft>
                <a:spcPts val="0"/>
              </a:spcAft>
              <a:buSzPts val="1200"/>
              <a:buFont typeface="Arial"/>
              <a:buNone/>
              <a:defRPr sz="1200" b="1"/>
            </a:lvl4pPr>
            <a:lvl5pPr marL="2286000" lvl="4" indent="-228600" algn="l" rtl="0">
              <a:lnSpc>
                <a:spcPct val="100000"/>
              </a:lnSpc>
              <a:spcBef>
                <a:spcPts val="240"/>
              </a:spcBef>
              <a:spcAft>
                <a:spcPts val="0"/>
              </a:spcAft>
              <a:buSzPts val="1200"/>
              <a:buFont typeface="Arial"/>
              <a:buNone/>
              <a:defRPr sz="1200" b="1"/>
            </a:lvl5pPr>
            <a:lvl6pPr marL="2743200" lvl="5" indent="-228600" algn="l" rtl="0">
              <a:lnSpc>
                <a:spcPct val="100000"/>
              </a:lnSpc>
              <a:spcBef>
                <a:spcPts val="240"/>
              </a:spcBef>
              <a:spcAft>
                <a:spcPts val="0"/>
              </a:spcAft>
              <a:buSzPts val="1200"/>
              <a:buFont typeface="Arial"/>
              <a:buNone/>
              <a:defRPr sz="1200" b="1"/>
            </a:lvl6pPr>
            <a:lvl7pPr marL="3200400" lvl="6" indent="-228600" algn="l" rtl="0">
              <a:lnSpc>
                <a:spcPct val="100000"/>
              </a:lnSpc>
              <a:spcBef>
                <a:spcPts val="240"/>
              </a:spcBef>
              <a:spcAft>
                <a:spcPts val="0"/>
              </a:spcAft>
              <a:buSzPts val="1200"/>
              <a:buFont typeface="Arial"/>
              <a:buNone/>
              <a:defRPr sz="1200" b="1"/>
            </a:lvl7pPr>
            <a:lvl8pPr marL="3657600" lvl="7" indent="-228600" algn="l" rtl="0">
              <a:lnSpc>
                <a:spcPct val="100000"/>
              </a:lnSpc>
              <a:spcBef>
                <a:spcPts val="240"/>
              </a:spcBef>
              <a:spcAft>
                <a:spcPts val="0"/>
              </a:spcAft>
              <a:buSzPts val="1200"/>
              <a:buFont typeface="Arial"/>
              <a:buNone/>
              <a:defRPr sz="1200" b="1"/>
            </a:lvl8pPr>
            <a:lvl9pPr marL="4114800" lvl="8" indent="-228600" algn="l" rtl="0">
              <a:lnSpc>
                <a:spcPct val="100000"/>
              </a:lnSpc>
              <a:spcBef>
                <a:spcPts val="240"/>
              </a:spcBef>
              <a:spcAft>
                <a:spcPts val="0"/>
              </a:spcAft>
              <a:buSzPts val="1200"/>
              <a:buFont typeface="Arial"/>
              <a:buNone/>
              <a:defRPr sz="1200" b="1"/>
            </a:lvl9pPr>
          </a:lstStyle>
          <a:p>
            <a:endParaRPr/>
          </a:p>
        </p:txBody>
      </p:sp>
      <p:sp>
        <p:nvSpPr>
          <p:cNvPr id="71" name="Google Shape;71;p18"/>
          <p:cNvSpPr txBox="1">
            <a:spLocks noGrp="1"/>
          </p:cNvSpPr>
          <p:nvPr>
            <p:ph type="body" idx="4"/>
          </p:nvPr>
        </p:nvSpPr>
        <p:spPr>
          <a:xfrm>
            <a:off x="4645027" y="1631156"/>
            <a:ext cx="4041900" cy="2963400"/>
          </a:xfrm>
          <a:prstGeom prst="rect">
            <a:avLst/>
          </a:prstGeom>
          <a:noFill/>
          <a:ln>
            <a:noFill/>
          </a:ln>
        </p:spPr>
        <p:txBody>
          <a:bodyPr spcFirstLastPara="1" wrap="square" lIns="68575" tIns="34275" rIns="68575" bIns="34275" anchor="t" anchorCtr="0">
            <a:noAutofit/>
          </a:bodyPr>
          <a:lstStyle>
            <a:lvl1pPr marL="457200" lvl="0" indent="-342900" algn="l" rtl="0">
              <a:lnSpc>
                <a:spcPct val="100000"/>
              </a:lnSpc>
              <a:spcBef>
                <a:spcPts val="360"/>
              </a:spcBef>
              <a:spcAft>
                <a:spcPts val="0"/>
              </a:spcAft>
              <a:buSzPts val="1800"/>
              <a:buFont typeface="Arial"/>
              <a:buChar char="•"/>
              <a:defRPr sz="1800"/>
            </a:lvl1pPr>
            <a:lvl2pPr marL="914400" lvl="1" indent="-323850" algn="l" rtl="0">
              <a:lnSpc>
                <a:spcPct val="100000"/>
              </a:lnSpc>
              <a:spcBef>
                <a:spcPts val="300"/>
              </a:spcBef>
              <a:spcAft>
                <a:spcPts val="0"/>
              </a:spcAft>
              <a:buSzPts val="1500"/>
              <a:buFont typeface="Arial"/>
              <a:buChar char="–"/>
              <a:defRPr sz="1500"/>
            </a:lvl2pPr>
            <a:lvl3pPr marL="1371600" lvl="2" indent="-317500" algn="l" rtl="0">
              <a:lnSpc>
                <a:spcPct val="100000"/>
              </a:lnSpc>
              <a:spcBef>
                <a:spcPts val="280"/>
              </a:spcBef>
              <a:spcAft>
                <a:spcPts val="0"/>
              </a:spcAft>
              <a:buSzPts val="1400"/>
              <a:buFont typeface="Arial"/>
              <a:buChar char="•"/>
              <a:defRPr sz="1400"/>
            </a:lvl3pPr>
            <a:lvl4pPr marL="1828800" lvl="3" indent="-304800" algn="l" rtl="0">
              <a:lnSpc>
                <a:spcPct val="100000"/>
              </a:lnSpc>
              <a:spcBef>
                <a:spcPts val="240"/>
              </a:spcBef>
              <a:spcAft>
                <a:spcPts val="0"/>
              </a:spcAft>
              <a:buSzPts val="1200"/>
              <a:buFont typeface="Arial"/>
              <a:buChar char="–"/>
              <a:defRPr sz="1200"/>
            </a:lvl4pPr>
            <a:lvl5pPr marL="2286000" lvl="4" indent="-304800" algn="l" rtl="0">
              <a:lnSpc>
                <a:spcPct val="100000"/>
              </a:lnSpc>
              <a:spcBef>
                <a:spcPts val="240"/>
              </a:spcBef>
              <a:spcAft>
                <a:spcPts val="0"/>
              </a:spcAft>
              <a:buSzPts val="1200"/>
              <a:buFont typeface="Arial"/>
              <a:buChar char="»"/>
              <a:defRPr sz="1200"/>
            </a:lvl5pPr>
            <a:lvl6pPr marL="2743200" lvl="5" indent="-304800" algn="l" rtl="0">
              <a:lnSpc>
                <a:spcPct val="100000"/>
              </a:lnSpc>
              <a:spcBef>
                <a:spcPts val="240"/>
              </a:spcBef>
              <a:spcAft>
                <a:spcPts val="0"/>
              </a:spcAft>
              <a:buSzPts val="1200"/>
              <a:buFont typeface="Arial"/>
              <a:buChar char="»"/>
              <a:defRPr sz="1200"/>
            </a:lvl6pPr>
            <a:lvl7pPr marL="3200400" lvl="6" indent="-304800" algn="l" rtl="0">
              <a:lnSpc>
                <a:spcPct val="100000"/>
              </a:lnSpc>
              <a:spcBef>
                <a:spcPts val="240"/>
              </a:spcBef>
              <a:spcAft>
                <a:spcPts val="0"/>
              </a:spcAft>
              <a:buSzPts val="1200"/>
              <a:buFont typeface="Arial"/>
              <a:buChar char="»"/>
              <a:defRPr sz="1200"/>
            </a:lvl7pPr>
            <a:lvl8pPr marL="3657600" lvl="7" indent="-304800" algn="l" rtl="0">
              <a:lnSpc>
                <a:spcPct val="100000"/>
              </a:lnSpc>
              <a:spcBef>
                <a:spcPts val="240"/>
              </a:spcBef>
              <a:spcAft>
                <a:spcPts val="0"/>
              </a:spcAft>
              <a:buSzPts val="1200"/>
              <a:buFont typeface="Arial"/>
              <a:buChar char="»"/>
              <a:defRPr sz="1200"/>
            </a:lvl8pPr>
            <a:lvl9pPr marL="4114800" lvl="8" indent="-304800" algn="l" rtl="0">
              <a:lnSpc>
                <a:spcPct val="100000"/>
              </a:lnSpc>
              <a:spcBef>
                <a:spcPts val="240"/>
              </a:spcBef>
              <a:spcAft>
                <a:spcPts val="0"/>
              </a:spcAft>
              <a:buSzPts val="1200"/>
              <a:buFont typeface="Arial"/>
              <a:buChar char="»"/>
              <a:defRPr sz="12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2"/>
        <p:cNvGrpSpPr/>
        <p:nvPr/>
      </p:nvGrpSpPr>
      <p:grpSpPr>
        <a:xfrm>
          <a:off x="0" y="0"/>
          <a:ext cx="0" cy="0"/>
          <a:chOff x="0" y="0"/>
          <a:chExt cx="0" cy="0"/>
        </a:xfrm>
      </p:grpSpPr>
      <p:sp>
        <p:nvSpPr>
          <p:cNvPr id="73" name="Google Shape;73;p19"/>
          <p:cNvSpPr txBox="1">
            <a:spLocks noGrp="1"/>
          </p:cNvSpPr>
          <p:nvPr>
            <p:ph type="title"/>
          </p:nvPr>
        </p:nvSpPr>
        <p:spPr>
          <a:xfrm>
            <a:off x="685800" y="228600"/>
            <a:ext cx="7772400" cy="8574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4"/>
        <p:cNvGrpSpPr/>
        <p:nvPr/>
      </p:nvGrpSpPr>
      <p:grpSpPr>
        <a:xfrm>
          <a:off x="0" y="0"/>
          <a:ext cx="0" cy="0"/>
          <a:chOff x="0" y="0"/>
          <a:chExt cx="0" cy="0"/>
        </a:xfrm>
      </p:grpSpPr>
      <p:sp>
        <p:nvSpPr>
          <p:cNvPr id="75" name="Google Shape;75;p20"/>
          <p:cNvSpPr txBox="1">
            <a:spLocks noGrp="1"/>
          </p:cNvSpPr>
          <p:nvPr>
            <p:ph type="title"/>
          </p:nvPr>
        </p:nvSpPr>
        <p:spPr>
          <a:xfrm>
            <a:off x="457204" y="204790"/>
            <a:ext cx="3008400" cy="871500"/>
          </a:xfrm>
          <a:prstGeom prst="rect">
            <a:avLst/>
          </a:prstGeom>
          <a:noFill/>
          <a:ln>
            <a:noFill/>
          </a:ln>
        </p:spPr>
        <p:txBody>
          <a:bodyPr spcFirstLastPara="1" wrap="square" lIns="68575" tIns="34275" rIns="68575" bIns="34275" anchor="b" anchorCtr="0">
            <a:noAutofit/>
          </a:bodyPr>
          <a:lstStyle>
            <a:lvl1pPr lvl="0" algn="l" rtl="0">
              <a:lnSpc>
                <a:spcPct val="100000"/>
              </a:lnSpc>
              <a:spcBef>
                <a:spcPts val="0"/>
              </a:spcBef>
              <a:spcAft>
                <a:spcPts val="0"/>
              </a:spcAft>
              <a:buSzPts val="1400"/>
              <a:buNone/>
              <a:defRPr sz="1500" b="1"/>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6" name="Google Shape;76;p20"/>
          <p:cNvSpPr txBox="1">
            <a:spLocks noGrp="1"/>
          </p:cNvSpPr>
          <p:nvPr>
            <p:ph type="body" idx="1"/>
          </p:nvPr>
        </p:nvSpPr>
        <p:spPr>
          <a:xfrm>
            <a:off x="3575050" y="204792"/>
            <a:ext cx="5111700" cy="4389900"/>
          </a:xfrm>
          <a:prstGeom prst="rect">
            <a:avLst/>
          </a:prstGeom>
          <a:noFill/>
          <a:ln>
            <a:noFill/>
          </a:ln>
        </p:spPr>
        <p:txBody>
          <a:bodyPr spcFirstLastPara="1" wrap="square" lIns="68575" tIns="34275" rIns="68575" bIns="34275" anchor="t" anchorCtr="0">
            <a:noAutofit/>
          </a:bodyPr>
          <a:lstStyle>
            <a:lvl1pPr marL="457200" lvl="0" indent="-381000" algn="l" rtl="0">
              <a:lnSpc>
                <a:spcPct val="100000"/>
              </a:lnSpc>
              <a:spcBef>
                <a:spcPts val="480"/>
              </a:spcBef>
              <a:spcAft>
                <a:spcPts val="0"/>
              </a:spcAft>
              <a:buSzPts val="2400"/>
              <a:buFont typeface="Arial"/>
              <a:buChar char="•"/>
              <a:defRPr sz="2400"/>
            </a:lvl1pPr>
            <a:lvl2pPr marL="914400" lvl="1" indent="-361950" algn="l" rtl="0">
              <a:lnSpc>
                <a:spcPct val="100000"/>
              </a:lnSpc>
              <a:spcBef>
                <a:spcPts val="420"/>
              </a:spcBef>
              <a:spcAft>
                <a:spcPts val="0"/>
              </a:spcAft>
              <a:buSzPts val="2100"/>
              <a:buFont typeface="Arial"/>
              <a:buChar char="–"/>
              <a:defRPr sz="2100"/>
            </a:lvl2pPr>
            <a:lvl3pPr marL="1371600" lvl="2" indent="-342900" algn="l" rtl="0">
              <a:lnSpc>
                <a:spcPct val="100000"/>
              </a:lnSpc>
              <a:spcBef>
                <a:spcPts val="360"/>
              </a:spcBef>
              <a:spcAft>
                <a:spcPts val="0"/>
              </a:spcAft>
              <a:buSzPts val="1800"/>
              <a:buFont typeface="Arial"/>
              <a:buChar char="•"/>
              <a:defRPr sz="1800"/>
            </a:lvl3pPr>
            <a:lvl4pPr marL="1828800" lvl="3" indent="-323850" algn="l" rtl="0">
              <a:lnSpc>
                <a:spcPct val="100000"/>
              </a:lnSpc>
              <a:spcBef>
                <a:spcPts val="300"/>
              </a:spcBef>
              <a:spcAft>
                <a:spcPts val="0"/>
              </a:spcAft>
              <a:buSzPts val="1500"/>
              <a:buFont typeface="Arial"/>
              <a:buChar char="–"/>
              <a:defRPr sz="1500"/>
            </a:lvl4pPr>
            <a:lvl5pPr marL="2286000" lvl="4" indent="-323850" algn="l" rtl="0">
              <a:lnSpc>
                <a:spcPct val="100000"/>
              </a:lnSpc>
              <a:spcBef>
                <a:spcPts val="300"/>
              </a:spcBef>
              <a:spcAft>
                <a:spcPts val="0"/>
              </a:spcAft>
              <a:buSzPts val="1500"/>
              <a:buFont typeface="Arial"/>
              <a:buChar char="»"/>
              <a:defRPr sz="1500"/>
            </a:lvl5pPr>
            <a:lvl6pPr marL="2743200" lvl="5" indent="-323850" algn="l" rtl="0">
              <a:lnSpc>
                <a:spcPct val="100000"/>
              </a:lnSpc>
              <a:spcBef>
                <a:spcPts val="300"/>
              </a:spcBef>
              <a:spcAft>
                <a:spcPts val="0"/>
              </a:spcAft>
              <a:buSzPts val="1500"/>
              <a:buFont typeface="Arial"/>
              <a:buChar char="»"/>
              <a:defRPr sz="1500"/>
            </a:lvl6pPr>
            <a:lvl7pPr marL="3200400" lvl="6" indent="-323850" algn="l" rtl="0">
              <a:lnSpc>
                <a:spcPct val="100000"/>
              </a:lnSpc>
              <a:spcBef>
                <a:spcPts val="300"/>
              </a:spcBef>
              <a:spcAft>
                <a:spcPts val="0"/>
              </a:spcAft>
              <a:buSzPts val="1500"/>
              <a:buFont typeface="Arial"/>
              <a:buChar char="»"/>
              <a:defRPr sz="1500"/>
            </a:lvl7pPr>
            <a:lvl8pPr marL="3657600" lvl="7" indent="-323850" algn="l" rtl="0">
              <a:lnSpc>
                <a:spcPct val="100000"/>
              </a:lnSpc>
              <a:spcBef>
                <a:spcPts val="300"/>
              </a:spcBef>
              <a:spcAft>
                <a:spcPts val="0"/>
              </a:spcAft>
              <a:buSzPts val="1500"/>
              <a:buFont typeface="Arial"/>
              <a:buChar char="»"/>
              <a:defRPr sz="1500"/>
            </a:lvl8pPr>
            <a:lvl9pPr marL="4114800" lvl="8" indent="-323850" algn="l" rtl="0">
              <a:lnSpc>
                <a:spcPct val="100000"/>
              </a:lnSpc>
              <a:spcBef>
                <a:spcPts val="300"/>
              </a:spcBef>
              <a:spcAft>
                <a:spcPts val="0"/>
              </a:spcAft>
              <a:buSzPts val="1500"/>
              <a:buFont typeface="Arial"/>
              <a:buChar char="»"/>
              <a:defRPr sz="1500"/>
            </a:lvl9pPr>
          </a:lstStyle>
          <a:p>
            <a:endParaRPr/>
          </a:p>
        </p:txBody>
      </p:sp>
      <p:sp>
        <p:nvSpPr>
          <p:cNvPr id="77" name="Google Shape;77;p20"/>
          <p:cNvSpPr txBox="1">
            <a:spLocks noGrp="1"/>
          </p:cNvSpPr>
          <p:nvPr>
            <p:ph type="body" idx="2"/>
          </p:nvPr>
        </p:nvSpPr>
        <p:spPr>
          <a:xfrm>
            <a:off x="457204" y="1076328"/>
            <a:ext cx="3008400" cy="3518400"/>
          </a:xfrm>
          <a:prstGeom prst="rect">
            <a:avLst/>
          </a:prstGeom>
          <a:noFill/>
          <a:ln>
            <a:noFill/>
          </a:ln>
        </p:spPr>
        <p:txBody>
          <a:bodyPr spcFirstLastPara="1" wrap="square" lIns="68575" tIns="34275" rIns="68575" bIns="34275" anchor="t" anchorCtr="0">
            <a:noAutofit/>
          </a:bodyPr>
          <a:lstStyle>
            <a:lvl1pPr marL="457200" lvl="0" indent="-228600" algn="l" rtl="0">
              <a:lnSpc>
                <a:spcPct val="100000"/>
              </a:lnSpc>
              <a:spcBef>
                <a:spcPts val="220"/>
              </a:spcBef>
              <a:spcAft>
                <a:spcPts val="0"/>
              </a:spcAft>
              <a:buSzPts val="1100"/>
              <a:buFont typeface="Arial"/>
              <a:buNone/>
              <a:defRPr sz="1100"/>
            </a:lvl1pPr>
            <a:lvl2pPr marL="914400" lvl="1" indent="-228600" algn="l" rtl="0">
              <a:lnSpc>
                <a:spcPct val="100000"/>
              </a:lnSpc>
              <a:spcBef>
                <a:spcPts val="180"/>
              </a:spcBef>
              <a:spcAft>
                <a:spcPts val="0"/>
              </a:spcAft>
              <a:buSzPts val="900"/>
              <a:buFont typeface="Arial"/>
              <a:buNone/>
              <a:defRPr sz="900"/>
            </a:lvl2pPr>
            <a:lvl3pPr marL="1371600" lvl="2" indent="-228600" algn="l" rtl="0">
              <a:lnSpc>
                <a:spcPct val="100000"/>
              </a:lnSpc>
              <a:spcBef>
                <a:spcPts val="160"/>
              </a:spcBef>
              <a:spcAft>
                <a:spcPts val="0"/>
              </a:spcAft>
              <a:buSzPts val="800"/>
              <a:buFont typeface="Arial"/>
              <a:buNone/>
              <a:defRPr sz="800"/>
            </a:lvl3pPr>
            <a:lvl4pPr marL="1828800" lvl="3" indent="-228600" algn="l" rtl="0">
              <a:lnSpc>
                <a:spcPct val="100000"/>
              </a:lnSpc>
              <a:spcBef>
                <a:spcPts val="140"/>
              </a:spcBef>
              <a:spcAft>
                <a:spcPts val="0"/>
              </a:spcAft>
              <a:buSzPts val="700"/>
              <a:buFont typeface="Arial"/>
              <a:buNone/>
              <a:defRPr sz="700"/>
            </a:lvl4pPr>
            <a:lvl5pPr marL="2286000" lvl="4" indent="-228600" algn="l" rtl="0">
              <a:lnSpc>
                <a:spcPct val="100000"/>
              </a:lnSpc>
              <a:spcBef>
                <a:spcPts val="140"/>
              </a:spcBef>
              <a:spcAft>
                <a:spcPts val="0"/>
              </a:spcAft>
              <a:buSzPts val="700"/>
              <a:buFont typeface="Arial"/>
              <a:buNone/>
              <a:defRPr sz="700"/>
            </a:lvl5pPr>
            <a:lvl6pPr marL="2743200" lvl="5" indent="-228600" algn="l" rtl="0">
              <a:lnSpc>
                <a:spcPct val="100000"/>
              </a:lnSpc>
              <a:spcBef>
                <a:spcPts val="140"/>
              </a:spcBef>
              <a:spcAft>
                <a:spcPts val="0"/>
              </a:spcAft>
              <a:buSzPts val="700"/>
              <a:buFont typeface="Arial"/>
              <a:buNone/>
              <a:defRPr sz="700"/>
            </a:lvl6pPr>
            <a:lvl7pPr marL="3200400" lvl="6" indent="-228600" algn="l" rtl="0">
              <a:lnSpc>
                <a:spcPct val="100000"/>
              </a:lnSpc>
              <a:spcBef>
                <a:spcPts val="140"/>
              </a:spcBef>
              <a:spcAft>
                <a:spcPts val="0"/>
              </a:spcAft>
              <a:buSzPts val="700"/>
              <a:buFont typeface="Arial"/>
              <a:buNone/>
              <a:defRPr sz="700"/>
            </a:lvl7pPr>
            <a:lvl8pPr marL="3657600" lvl="7" indent="-228600" algn="l" rtl="0">
              <a:lnSpc>
                <a:spcPct val="100000"/>
              </a:lnSpc>
              <a:spcBef>
                <a:spcPts val="140"/>
              </a:spcBef>
              <a:spcAft>
                <a:spcPts val="0"/>
              </a:spcAft>
              <a:buSzPts val="700"/>
              <a:buFont typeface="Arial"/>
              <a:buNone/>
              <a:defRPr sz="700"/>
            </a:lvl8pPr>
            <a:lvl9pPr marL="4114800" lvl="8" indent="-228600" algn="l" rtl="0">
              <a:lnSpc>
                <a:spcPct val="100000"/>
              </a:lnSpc>
              <a:spcBef>
                <a:spcPts val="140"/>
              </a:spcBef>
              <a:spcAft>
                <a:spcPts val="0"/>
              </a:spcAft>
              <a:buSzPts val="700"/>
              <a:buFont typeface="Arial"/>
              <a:buNone/>
              <a:defRPr sz="7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8"/>
        <p:cNvGrpSpPr/>
        <p:nvPr/>
      </p:nvGrpSpPr>
      <p:grpSpPr>
        <a:xfrm>
          <a:off x="0" y="0"/>
          <a:ext cx="0" cy="0"/>
          <a:chOff x="0" y="0"/>
          <a:chExt cx="0" cy="0"/>
        </a:xfrm>
      </p:grpSpPr>
      <p:sp>
        <p:nvSpPr>
          <p:cNvPr id="79" name="Google Shape;79;p21"/>
          <p:cNvSpPr txBox="1">
            <a:spLocks noGrp="1"/>
          </p:cNvSpPr>
          <p:nvPr>
            <p:ph type="title"/>
          </p:nvPr>
        </p:nvSpPr>
        <p:spPr>
          <a:xfrm>
            <a:off x="1792288" y="3600453"/>
            <a:ext cx="5486400" cy="425100"/>
          </a:xfrm>
          <a:prstGeom prst="rect">
            <a:avLst/>
          </a:prstGeom>
          <a:noFill/>
          <a:ln>
            <a:noFill/>
          </a:ln>
        </p:spPr>
        <p:txBody>
          <a:bodyPr spcFirstLastPara="1" wrap="square" lIns="68575" tIns="34275" rIns="68575" bIns="34275" anchor="b" anchorCtr="0">
            <a:noAutofit/>
          </a:bodyPr>
          <a:lstStyle>
            <a:lvl1pPr lvl="0" algn="l" rtl="0">
              <a:lnSpc>
                <a:spcPct val="100000"/>
              </a:lnSpc>
              <a:spcBef>
                <a:spcPts val="0"/>
              </a:spcBef>
              <a:spcAft>
                <a:spcPts val="0"/>
              </a:spcAft>
              <a:buSzPts val="1400"/>
              <a:buNone/>
              <a:defRPr sz="1500" b="1"/>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0" name="Google Shape;80;p21"/>
          <p:cNvSpPr>
            <a:spLocks noGrp="1"/>
          </p:cNvSpPr>
          <p:nvPr>
            <p:ph type="pic" idx="2"/>
          </p:nvPr>
        </p:nvSpPr>
        <p:spPr>
          <a:xfrm>
            <a:off x="1792288" y="459581"/>
            <a:ext cx="5486400" cy="3086100"/>
          </a:xfrm>
          <a:prstGeom prst="rect">
            <a:avLst/>
          </a:prstGeom>
          <a:noFill/>
          <a:ln>
            <a:noFill/>
          </a:ln>
        </p:spPr>
      </p:sp>
      <p:sp>
        <p:nvSpPr>
          <p:cNvPr id="81" name="Google Shape;81;p21"/>
          <p:cNvSpPr txBox="1">
            <a:spLocks noGrp="1"/>
          </p:cNvSpPr>
          <p:nvPr>
            <p:ph type="body" idx="1"/>
          </p:nvPr>
        </p:nvSpPr>
        <p:spPr>
          <a:xfrm>
            <a:off x="1792288" y="4025506"/>
            <a:ext cx="5486400" cy="603600"/>
          </a:xfrm>
          <a:prstGeom prst="rect">
            <a:avLst/>
          </a:prstGeom>
          <a:noFill/>
          <a:ln>
            <a:noFill/>
          </a:ln>
        </p:spPr>
        <p:txBody>
          <a:bodyPr spcFirstLastPara="1" wrap="square" lIns="68575" tIns="34275" rIns="68575" bIns="34275" anchor="t" anchorCtr="0">
            <a:noAutofit/>
          </a:bodyPr>
          <a:lstStyle>
            <a:lvl1pPr marL="457200" lvl="0" indent="-228600" algn="l" rtl="0">
              <a:lnSpc>
                <a:spcPct val="100000"/>
              </a:lnSpc>
              <a:spcBef>
                <a:spcPts val="220"/>
              </a:spcBef>
              <a:spcAft>
                <a:spcPts val="0"/>
              </a:spcAft>
              <a:buSzPts val="1100"/>
              <a:buFont typeface="Arial"/>
              <a:buNone/>
              <a:defRPr sz="1100"/>
            </a:lvl1pPr>
            <a:lvl2pPr marL="914400" lvl="1" indent="-228600" algn="l" rtl="0">
              <a:lnSpc>
                <a:spcPct val="100000"/>
              </a:lnSpc>
              <a:spcBef>
                <a:spcPts val="180"/>
              </a:spcBef>
              <a:spcAft>
                <a:spcPts val="0"/>
              </a:spcAft>
              <a:buSzPts val="900"/>
              <a:buFont typeface="Arial"/>
              <a:buNone/>
              <a:defRPr sz="900"/>
            </a:lvl2pPr>
            <a:lvl3pPr marL="1371600" lvl="2" indent="-228600" algn="l" rtl="0">
              <a:lnSpc>
                <a:spcPct val="100000"/>
              </a:lnSpc>
              <a:spcBef>
                <a:spcPts val="160"/>
              </a:spcBef>
              <a:spcAft>
                <a:spcPts val="0"/>
              </a:spcAft>
              <a:buSzPts val="800"/>
              <a:buFont typeface="Arial"/>
              <a:buNone/>
              <a:defRPr sz="800"/>
            </a:lvl3pPr>
            <a:lvl4pPr marL="1828800" lvl="3" indent="-228600" algn="l" rtl="0">
              <a:lnSpc>
                <a:spcPct val="100000"/>
              </a:lnSpc>
              <a:spcBef>
                <a:spcPts val="140"/>
              </a:spcBef>
              <a:spcAft>
                <a:spcPts val="0"/>
              </a:spcAft>
              <a:buSzPts val="700"/>
              <a:buFont typeface="Arial"/>
              <a:buNone/>
              <a:defRPr sz="700"/>
            </a:lvl4pPr>
            <a:lvl5pPr marL="2286000" lvl="4" indent="-228600" algn="l" rtl="0">
              <a:lnSpc>
                <a:spcPct val="100000"/>
              </a:lnSpc>
              <a:spcBef>
                <a:spcPts val="140"/>
              </a:spcBef>
              <a:spcAft>
                <a:spcPts val="0"/>
              </a:spcAft>
              <a:buSzPts val="700"/>
              <a:buFont typeface="Arial"/>
              <a:buNone/>
              <a:defRPr sz="700"/>
            </a:lvl5pPr>
            <a:lvl6pPr marL="2743200" lvl="5" indent="-228600" algn="l" rtl="0">
              <a:lnSpc>
                <a:spcPct val="100000"/>
              </a:lnSpc>
              <a:spcBef>
                <a:spcPts val="140"/>
              </a:spcBef>
              <a:spcAft>
                <a:spcPts val="0"/>
              </a:spcAft>
              <a:buSzPts val="700"/>
              <a:buFont typeface="Arial"/>
              <a:buNone/>
              <a:defRPr sz="700"/>
            </a:lvl6pPr>
            <a:lvl7pPr marL="3200400" lvl="6" indent="-228600" algn="l" rtl="0">
              <a:lnSpc>
                <a:spcPct val="100000"/>
              </a:lnSpc>
              <a:spcBef>
                <a:spcPts val="140"/>
              </a:spcBef>
              <a:spcAft>
                <a:spcPts val="0"/>
              </a:spcAft>
              <a:buSzPts val="700"/>
              <a:buFont typeface="Arial"/>
              <a:buNone/>
              <a:defRPr sz="700"/>
            </a:lvl7pPr>
            <a:lvl8pPr marL="3657600" lvl="7" indent="-228600" algn="l" rtl="0">
              <a:lnSpc>
                <a:spcPct val="100000"/>
              </a:lnSpc>
              <a:spcBef>
                <a:spcPts val="140"/>
              </a:spcBef>
              <a:spcAft>
                <a:spcPts val="0"/>
              </a:spcAft>
              <a:buSzPts val="700"/>
              <a:buFont typeface="Arial"/>
              <a:buNone/>
              <a:defRPr sz="700"/>
            </a:lvl8pPr>
            <a:lvl9pPr marL="4114800" lvl="8" indent="-228600" algn="l" rtl="0">
              <a:lnSpc>
                <a:spcPct val="100000"/>
              </a:lnSpc>
              <a:spcBef>
                <a:spcPts val="140"/>
              </a:spcBef>
              <a:spcAft>
                <a:spcPts val="0"/>
              </a:spcAft>
              <a:buSzPts val="700"/>
              <a:buFont typeface="Arial"/>
              <a:buNone/>
              <a:defRPr sz="7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2"/>
        <p:cNvGrpSpPr/>
        <p:nvPr/>
      </p:nvGrpSpPr>
      <p:grpSpPr>
        <a:xfrm>
          <a:off x="0" y="0"/>
          <a:ext cx="0" cy="0"/>
          <a:chOff x="0" y="0"/>
          <a:chExt cx="0" cy="0"/>
        </a:xfrm>
      </p:grpSpPr>
      <p:sp>
        <p:nvSpPr>
          <p:cNvPr id="83" name="Google Shape;83;p22"/>
          <p:cNvSpPr txBox="1">
            <a:spLocks noGrp="1"/>
          </p:cNvSpPr>
          <p:nvPr>
            <p:ph type="title"/>
          </p:nvPr>
        </p:nvSpPr>
        <p:spPr>
          <a:xfrm>
            <a:off x="685800" y="228600"/>
            <a:ext cx="7772400" cy="8574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4" name="Google Shape;84;p22"/>
          <p:cNvSpPr txBox="1">
            <a:spLocks noGrp="1"/>
          </p:cNvSpPr>
          <p:nvPr>
            <p:ph type="body" idx="1"/>
          </p:nvPr>
        </p:nvSpPr>
        <p:spPr>
          <a:xfrm rot="5400000">
            <a:off x="3086100" y="-1085850"/>
            <a:ext cx="2971800" cy="7772400"/>
          </a:xfrm>
          <a:prstGeom prst="rect">
            <a:avLst/>
          </a:prstGeom>
          <a:noFill/>
          <a:ln>
            <a:noFill/>
          </a:ln>
        </p:spPr>
        <p:txBody>
          <a:bodyPr spcFirstLastPara="1" wrap="square" lIns="68575" tIns="34275" rIns="68575" bIns="34275" anchor="t" anchorCtr="0">
            <a:noAutofit/>
          </a:bodyPr>
          <a:lstStyle>
            <a:lvl1pPr marL="457200" lvl="0" indent="-342900" algn="l" rtl="0">
              <a:lnSpc>
                <a:spcPct val="100000"/>
              </a:lnSpc>
              <a:spcBef>
                <a:spcPts val="360"/>
              </a:spcBef>
              <a:spcAft>
                <a:spcPts val="0"/>
              </a:spcAft>
              <a:buSzPts val="1800"/>
              <a:buChar char="•"/>
              <a:defRPr/>
            </a:lvl1pPr>
            <a:lvl2pPr marL="914400" lvl="1" indent="-342900" algn="l" rtl="0">
              <a:lnSpc>
                <a:spcPct val="100000"/>
              </a:lnSpc>
              <a:spcBef>
                <a:spcPts val="360"/>
              </a:spcBef>
              <a:spcAft>
                <a:spcPts val="0"/>
              </a:spcAft>
              <a:buSzPts val="1800"/>
              <a:buChar char="–"/>
              <a:defRPr/>
            </a:lvl2pPr>
            <a:lvl3pPr marL="1371600" lvl="2" indent="-342900" algn="l" rtl="0">
              <a:lnSpc>
                <a:spcPct val="100000"/>
              </a:lnSpc>
              <a:spcBef>
                <a:spcPts val="360"/>
              </a:spcBef>
              <a:spcAft>
                <a:spcPts val="0"/>
              </a:spcAft>
              <a:buSzPts val="1800"/>
              <a:buChar char="•"/>
              <a:defRPr/>
            </a:lvl3pPr>
            <a:lvl4pPr marL="1828800" lvl="3" indent="-342900" algn="l" rtl="0">
              <a:lnSpc>
                <a:spcPct val="100000"/>
              </a:lnSpc>
              <a:spcBef>
                <a:spcPts val="360"/>
              </a:spcBef>
              <a:spcAft>
                <a:spcPts val="0"/>
              </a:spcAft>
              <a:buSzPts val="1800"/>
              <a:buChar char="–"/>
              <a:defRPr/>
            </a:lvl4pPr>
            <a:lvl5pPr marL="2286000" lvl="4" indent="-342900" algn="l" rtl="0">
              <a:lnSpc>
                <a:spcPct val="100000"/>
              </a:lnSpc>
              <a:spcBef>
                <a:spcPts val="360"/>
              </a:spcBef>
              <a:spcAft>
                <a:spcPts val="0"/>
              </a:spcAft>
              <a:buSzPts val="1800"/>
              <a:buChar char="»"/>
              <a:defRPr/>
            </a:lvl5pPr>
            <a:lvl6pPr marL="2743200" lvl="5" indent="-342900" algn="l" rtl="0">
              <a:lnSpc>
                <a:spcPct val="100000"/>
              </a:lnSpc>
              <a:spcBef>
                <a:spcPts val="360"/>
              </a:spcBef>
              <a:spcAft>
                <a:spcPts val="0"/>
              </a:spcAft>
              <a:buSzPts val="1800"/>
              <a:buChar char="»"/>
              <a:defRPr/>
            </a:lvl6pPr>
            <a:lvl7pPr marL="3200400" lvl="6" indent="-342900" algn="l" rtl="0">
              <a:lnSpc>
                <a:spcPct val="100000"/>
              </a:lnSpc>
              <a:spcBef>
                <a:spcPts val="360"/>
              </a:spcBef>
              <a:spcAft>
                <a:spcPts val="0"/>
              </a:spcAft>
              <a:buSzPts val="180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5"/>
        <p:cNvGrpSpPr/>
        <p:nvPr/>
      </p:nvGrpSpPr>
      <p:grpSpPr>
        <a:xfrm>
          <a:off x="0" y="0"/>
          <a:ext cx="0" cy="0"/>
          <a:chOff x="0" y="0"/>
          <a:chExt cx="0" cy="0"/>
        </a:xfrm>
      </p:grpSpPr>
      <p:sp>
        <p:nvSpPr>
          <p:cNvPr id="86" name="Google Shape;86;p23"/>
          <p:cNvSpPr txBox="1">
            <a:spLocks noGrp="1"/>
          </p:cNvSpPr>
          <p:nvPr>
            <p:ph type="title"/>
          </p:nvPr>
        </p:nvSpPr>
        <p:spPr>
          <a:xfrm rot="5400000">
            <a:off x="5457750" y="1285950"/>
            <a:ext cx="4057800" cy="19431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7" name="Google Shape;87;p23"/>
          <p:cNvSpPr txBox="1">
            <a:spLocks noGrp="1"/>
          </p:cNvSpPr>
          <p:nvPr>
            <p:ph type="body" idx="1"/>
          </p:nvPr>
        </p:nvSpPr>
        <p:spPr>
          <a:xfrm rot="5400000">
            <a:off x="1495351" y="-580950"/>
            <a:ext cx="4057800" cy="5676900"/>
          </a:xfrm>
          <a:prstGeom prst="rect">
            <a:avLst/>
          </a:prstGeom>
          <a:noFill/>
          <a:ln>
            <a:noFill/>
          </a:ln>
        </p:spPr>
        <p:txBody>
          <a:bodyPr spcFirstLastPara="1" wrap="square" lIns="68575" tIns="34275" rIns="68575" bIns="34275" anchor="t" anchorCtr="0">
            <a:noAutofit/>
          </a:bodyPr>
          <a:lstStyle>
            <a:lvl1pPr marL="457200" lvl="0" indent="-342900" algn="l" rtl="0">
              <a:lnSpc>
                <a:spcPct val="100000"/>
              </a:lnSpc>
              <a:spcBef>
                <a:spcPts val="360"/>
              </a:spcBef>
              <a:spcAft>
                <a:spcPts val="0"/>
              </a:spcAft>
              <a:buSzPts val="1800"/>
              <a:buChar char="•"/>
              <a:defRPr/>
            </a:lvl1pPr>
            <a:lvl2pPr marL="914400" lvl="1" indent="-342900" algn="l" rtl="0">
              <a:lnSpc>
                <a:spcPct val="100000"/>
              </a:lnSpc>
              <a:spcBef>
                <a:spcPts val="360"/>
              </a:spcBef>
              <a:spcAft>
                <a:spcPts val="0"/>
              </a:spcAft>
              <a:buSzPts val="1800"/>
              <a:buChar char="–"/>
              <a:defRPr/>
            </a:lvl2pPr>
            <a:lvl3pPr marL="1371600" lvl="2" indent="-342900" algn="l" rtl="0">
              <a:lnSpc>
                <a:spcPct val="100000"/>
              </a:lnSpc>
              <a:spcBef>
                <a:spcPts val="360"/>
              </a:spcBef>
              <a:spcAft>
                <a:spcPts val="0"/>
              </a:spcAft>
              <a:buSzPts val="1800"/>
              <a:buChar char="•"/>
              <a:defRPr/>
            </a:lvl3pPr>
            <a:lvl4pPr marL="1828800" lvl="3" indent="-342900" algn="l" rtl="0">
              <a:lnSpc>
                <a:spcPct val="100000"/>
              </a:lnSpc>
              <a:spcBef>
                <a:spcPts val="360"/>
              </a:spcBef>
              <a:spcAft>
                <a:spcPts val="0"/>
              </a:spcAft>
              <a:buSzPts val="1800"/>
              <a:buChar char="–"/>
              <a:defRPr/>
            </a:lvl4pPr>
            <a:lvl5pPr marL="2286000" lvl="4" indent="-342900" algn="l" rtl="0">
              <a:lnSpc>
                <a:spcPct val="100000"/>
              </a:lnSpc>
              <a:spcBef>
                <a:spcPts val="360"/>
              </a:spcBef>
              <a:spcAft>
                <a:spcPts val="0"/>
              </a:spcAft>
              <a:buSzPts val="1800"/>
              <a:buChar char="»"/>
              <a:defRPr/>
            </a:lvl5pPr>
            <a:lvl6pPr marL="2743200" lvl="5" indent="-342900" algn="l" rtl="0">
              <a:lnSpc>
                <a:spcPct val="100000"/>
              </a:lnSpc>
              <a:spcBef>
                <a:spcPts val="360"/>
              </a:spcBef>
              <a:spcAft>
                <a:spcPts val="0"/>
              </a:spcAft>
              <a:buSzPts val="1800"/>
              <a:buChar char="»"/>
              <a:defRPr/>
            </a:lvl6pPr>
            <a:lvl7pPr marL="3200400" lvl="6" indent="-342900" algn="l" rtl="0">
              <a:lnSpc>
                <a:spcPct val="100000"/>
              </a:lnSpc>
              <a:spcBef>
                <a:spcPts val="360"/>
              </a:spcBef>
              <a:spcAft>
                <a:spcPts val="0"/>
              </a:spcAft>
              <a:buSzPts val="180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85800" y="228600"/>
            <a:ext cx="7772400" cy="8574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400"/>
              <a:buFont typeface="Arial"/>
              <a:buNone/>
              <a:defRPr sz="3300" b="0" i="0" u="none" strike="noStrike" cap="none">
                <a:solidFill>
                  <a:srgbClr val="7A0019"/>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3300" b="0" i="0" u="none" strike="noStrike" cap="none">
                <a:solidFill>
                  <a:srgbClr val="7A0019"/>
                </a:solidFill>
                <a:latin typeface="Corbel"/>
                <a:ea typeface="Corbel"/>
                <a:cs typeface="Corbel"/>
                <a:sym typeface="Corbel"/>
              </a:defRPr>
            </a:lvl2pPr>
            <a:lvl3pPr marR="0" lvl="2" algn="ctr" rtl="0">
              <a:lnSpc>
                <a:spcPct val="100000"/>
              </a:lnSpc>
              <a:spcBef>
                <a:spcPts val="0"/>
              </a:spcBef>
              <a:spcAft>
                <a:spcPts val="0"/>
              </a:spcAft>
              <a:buClr>
                <a:srgbClr val="000000"/>
              </a:buClr>
              <a:buSzPts val="1400"/>
              <a:buFont typeface="Arial"/>
              <a:buNone/>
              <a:defRPr sz="3300" b="0" i="0" u="none" strike="noStrike" cap="none">
                <a:solidFill>
                  <a:srgbClr val="7A0019"/>
                </a:solidFill>
                <a:latin typeface="Corbel"/>
                <a:ea typeface="Corbel"/>
                <a:cs typeface="Corbel"/>
                <a:sym typeface="Corbel"/>
              </a:defRPr>
            </a:lvl3pPr>
            <a:lvl4pPr marR="0" lvl="3" algn="ctr" rtl="0">
              <a:lnSpc>
                <a:spcPct val="100000"/>
              </a:lnSpc>
              <a:spcBef>
                <a:spcPts val="0"/>
              </a:spcBef>
              <a:spcAft>
                <a:spcPts val="0"/>
              </a:spcAft>
              <a:buClr>
                <a:srgbClr val="000000"/>
              </a:buClr>
              <a:buSzPts val="1400"/>
              <a:buFont typeface="Arial"/>
              <a:buNone/>
              <a:defRPr sz="3300" b="0" i="0" u="none" strike="noStrike" cap="none">
                <a:solidFill>
                  <a:srgbClr val="7A0019"/>
                </a:solidFill>
                <a:latin typeface="Corbel"/>
                <a:ea typeface="Corbel"/>
                <a:cs typeface="Corbel"/>
                <a:sym typeface="Corbel"/>
              </a:defRPr>
            </a:lvl4pPr>
            <a:lvl5pPr marR="0" lvl="4" algn="ctr" rtl="0">
              <a:lnSpc>
                <a:spcPct val="100000"/>
              </a:lnSpc>
              <a:spcBef>
                <a:spcPts val="0"/>
              </a:spcBef>
              <a:spcAft>
                <a:spcPts val="0"/>
              </a:spcAft>
              <a:buClr>
                <a:srgbClr val="000000"/>
              </a:buClr>
              <a:buSzPts val="1400"/>
              <a:buFont typeface="Arial"/>
              <a:buNone/>
              <a:defRPr sz="3300" b="0" i="0" u="none" strike="noStrike" cap="none">
                <a:solidFill>
                  <a:srgbClr val="7A0019"/>
                </a:solidFill>
                <a:latin typeface="Corbel"/>
                <a:ea typeface="Corbel"/>
                <a:cs typeface="Corbel"/>
                <a:sym typeface="Corbel"/>
              </a:defRPr>
            </a:lvl5pPr>
            <a:lvl6pPr marR="0" lvl="5" algn="ctr" rtl="0">
              <a:lnSpc>
                <a:spcPct val="100000"/>
              </a:lnSpc>
              <a:spcBef>
                <a:spcPts val="0"/>
              </a:spcBef>
              <a:spcAft>
                <a:spcPts val="0"/>
              </a:spcAft>
              <a:buClr>
                <a:srgbClr val="000000"/>
              </a:buClr>
              <a:buSzPts val="1400"/>
              <a:buFont typeface="Arial"/>
              <a:buNone/>
              <a:defRPr sz="3300" b="0" i="0" u="none" strike="noStrike" cap="none">
                <a:solidFill>
                  <a:srgbClr val="7A0019"/>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3300" b="0" i="0" u="none" strike="noStrike" cap="none">
                <a:solidFill>
                  <a:srgbClr val="7A0019"/>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3300" b="0" i="0" u="none" strike="noStrike" cap="none">
                <a:solidFill>
                  <a:srgbClr val="7A0019"/>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3300" b="0" i="0" u="none" strike="noStrike" cap="none">
                <a:solidFill>
                  <a:srgbClr val="7A0019"/>
                </a:solidFill>
                <a:latin typeface="Arial"/>
                <a:ea typeface="Arial"/>
                <a:cs typeface="Arial"/>
                <a:sym typeface="Arial"/>
              </a:defRPr>
            </a:lvl9pPr>
          </a:lstStyle>
          <a:p>
            <a:endParaRPr/>
          </a:p>
        </p:txBody>
      </p:sp>
      <p:sp>
        <p:nvSpPr>
          <p:cNvPr id="52" name="Google Shape;52;p13"/>
          <p:cNvSpPr txBox="1">
            <a:spLocks noGrp="1"/>
          </p:cNvSpPr>
          <p:nvPr>
            <p:ph type="body" idx="1"/>
          </p:nvPr>
        </p:nvSpPr>
        <p:spPr>
          <a:xfrm>
            <a:off x="685800" y="1314450"/>
            <a:ext cx="7772400" cy="2971800"/>
          </a:xfrm>
          <a:prstGeom prst="rect">
            <a:avLst/>
          </a:prstGeom>
          <a:noFill/>
          <a:ln>
            <a:noFill/>
          </a:ln>
        </p:spPr>
        <p:txBody>
          <a:bodyPr spcFirstLastPara="1" wrap="square" lIns="68575" tIns="34275" rIns="68575" bIns="34275" anchor="t" anchorCtr="0">
            <a:noAutofit/>
          </a:bodyPr>
          <a:lstStyle>
            <a:lvl1pPr marL="457200" marR="0" lvl="0" indent="-381000" algn="l" rtl="0">
              <a:lnSpc>
                <a:spcPct val="100000"/>
              </a:lnSpc>
              <a:spcBef>
                <a:spcPts val="480"/>
              </a:spcBef>
              <a:spcAft>
                <a:spcPts val="0"/>
              </a:spcAft>
              <a:buClr>
                <a:srgbClr val="7A0019"/>
              </a:buClr>
              <a:buSzPts val="2400"/>
              <a:buFont typeface="Arial"/>
              <a:buChar char="•"/>
              <a:defRPr sz="2400" b="0" i="0" u="none" strike="noStrike" cap="none">
                <a:solidFill>
                  <a:srgbClr val="595959"/>
                </a:solidFill>
                <a:latin typeface="Arial"/>
                <a:ea typeface="Arial"/>
                <a:cs typeface="Arial"/>
                <a:sym typeface="Arial"/>
              </a:defRPr>
            </a:lvl1pPr>
            <a:lvl2pPr marL="914400" marR="0" lvl="1" indent="-361950" algn="l" rtl="0">
              <a:lnSpc>
                <a:spcPct val="100000"/>
              </a:lnSpc>
              <a:spcBef>
                <a:spcPts val="420"/>
              </a:spcBef>
              <a:spcAft>
                <a:spcPts val="0"/>
              </a:spcAft>
              <a:buClr>
                <a:srgbClr val="7A0019"/>
              </a:buClr>
              <a:buSzPts val="2100"/>
              <a:buFont typeface="Arial"/>
              <a:buChar char="–"/>
              <a:defRPr sz="2100" b="0" i="0" u="none" strike="noStrike" cap="none">
                <a:solidFill>
                  <a:srgbClr val="595959"/>
                </a:solidFill>
                <a:latin typeface="Arial"/>
                <a:ea typeface="Arial"/>
                <a:cs typeface="Arial"/>
                <a:sym typeface="Arial"/>
              </a:defRPr>
            </a:lvl2pPr>
            <a:lvl3pPr marL="1371600" marR="0" lvl="2" indent="-342900" algn="l" rtl="0">
              <a:lnSpc>
                <a:spcPct val="100000"/>
              </a:lnSpc>
              <a:spcBef>
                <a:spcPts val="360"/>
              </a:spcBef>
              <a:spcAft>
                <a:spcPts val="0"/>
              </a:spcAft>
              <a:buClr>
                <a:srgbClr val="7A0019"/>
              </a:buClr>
              <a:buSzPts val="1800"/>
              <a:buFont typeface="Arial"/>
              <a:buChar char="•"/>
              <a:defRPr sz="1800" b="0" i="0" u="none" strike="noStrike" cap="none">
                <a:solidFill>
                  <a:srgbClr val="595959"/>
                </a:solidFill>
                <a:latin typeface="Arial"/>
                <a:ea typeface="Arial"/>
                <a:cs typeface="Arial"/>
                <a:sym typeface="Arial"/>
              </a:defRPr>
            </a:lvl3pPr>
            <a:lvl4pPr marL="1828800" marR="0" lvl="3" indent="-323850" algn="l" rtl="0">
              <a:lnSpc>
                <a:spcPct val="100000"/>
              </a:lnSpc>
              <a:spcBef>
                <a:spcPts val="300"/>
              </a:spcBef>
              <a:spcAft>
                <a:spcPts val="0"/>
              </a:spcAft>
              <a:buClr>
                <a:srgbClr val="7A0019"/>
              </a:buClr>
              <a:buSzPts val="1500"/>
              <a:buFont typeface="Arial"/>
              <a:buChar char="–"/>
              <a:defRPr sz="1500" b="0" i="0" u="none" strike="noStrike" cap="none">
                <a:solidFill>
                  <a:srgbClr val="595959"/>
                </a:solidFill>
                <a:latin typeface="Arial"/>
                <a:ea typeface="Arial"/>
                <a:cs typeface="Arial"/>
                <a:sym typeface="Arial"/>
              </a:defRPr>
            </a:lvl4pPr>
            <a:lvl5pPr marL="2286000" marR="0" lvl="4" indent="-323850" algn="l" rtl="0">
              <a:lnSpc>
                <a:spcPct val="100000"/>
              </a:lnSpc>
              <a:spcBef>
                <a:spcPts val="300"/>
              </a:spcBef>
              <a:spcAft>
                <a:spcPts val="0"/>
              </a:spcAft>
              <a:buClr>
                <a:srgbClr val="7A0019"/>
              </a:buClr>
              <a:buSzPts val="1500"/>
              <a:buFont typeface="Arial"/>
              <a:buChar char="»"/>
              <a:defRPr sz="1500" b="0" i="0" u="none" strike="noStrike" cap="none">
                <a:solidFill>
                  <a:srgbClr val="595959"/>
                </a:solidFill>
                <a:latin typeface="Arial"/>
                <a:ea typeface="Arial"/>
                <a:cs typeface="Arial"/>
                <a:sym typeface="Arial"/>
              </a:defRPr>
            </a:lvl5pPr>
            <a:lvl6pPr marL="2743200" marR="0" lvl="5" indent="-323850" algn="l" rtl="0">
              <a:lnSpc>
                <a:spcPct val="100000"/>
              </a:lnSpc>
              <a:spcBef>
                <a:spcPts val="300"/>
              </a:spcBef>
              <a:spcAft>
                <a:spcPts val="0"/>
              </a:spcAft>
              <a:buClr>
                <a:srgbClr val="7A0019"/>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rgbClr val="7A0019"/>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rgbClr val="7A0019"/>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rgbClr val="7A0019"/>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pic>
        <p:nvPicPr>
          <p:cNvPr id="53" name="Google Shape;53;p13" descr="/Users/ranja/Documents/5-resources/ppt/2018 ppt-with R/new/working files/graphics_HD-M-maroon.png"/>
          <p:cNvPicPr preferRelativeResize="0"/>
          <p:nvPr/>
        </p:nvPicPr>
        <p:blipFill rotWithShape="1">
          <a:blip r:embed="rId12">
            <a:alphaModFix/>
          </a:blip>
          <a:srcRect/>
          <a:stretch/>
        </p:blipFill>
        <p:spPr>
          <a:xfrm>
            <a:off x="0" y="4852035"/>
            <a:ext cx="9144000" cy="29146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4"/>
          <p:cNvSpPr txBox="1">
            <a:spLocks noGrp="1"/>
          </p:cNvSpPr>
          <p:nvPr>
            <p:ph type="title"/>
          </p:nvPr>
        </p:nvSpPr>
        <p:spPr>
          <a:xfrm>
            <a:off x="457200" y="205979"/>
            <a:ext cx="8229600" cy="8574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a:t>Jessica Simacek, PhD</a:t>
            </a:r>
            <a:endParaRPr/>
          </a:p>
        </p:txBody>
      </p:sp>
      <p:sp>
        <p:nvSpPr>
          <p:cNvPr id="94" name="Google Shape;94;p24"/>
          <p:cNvSpPr txBox="1">
            <a:spLocks noGrp="1"/>
          </p:cNvSpPr>
          <p:nvPr>
            <p:ph type="body" idx="2"/>
          </p:nvPr>
        </p:nvSpPr>
        <p:spPr>
          <a:xfrm>
            <a:off x="410650" y="1152400"/>
            <a:ext cx="4954500" cy="3133800"/>
          </a:xfrm>
          <a:prstGeom prst="rect">
            <a:avLst/>
          </a:prstGeom>
        </p:spPr>
        <p:txBody>
          <a:bodyPr spcFirstLastPara="1" wrap="square" lIns="68575" tIns="34275" rIns="68575" bIns="34275" anchor="t" anchorCtr="0">
            <a:noAutofit/>
          </a:bodyPr>
          <a:lstStyle/>
          <a:p>
            <a:pPr marL="0" lvl="0" indent="0" algn="l" rtl="0">
              <a:spcBef>
                <a:spcPts val="360"/>
              </a:spcBef>
              <a:spcAft>
                <a:spcPts val="0"/>
              </a:spcAft>
              <a:buNone/>
            </a:pPr>
            <a:r>
              <a:rPr lang="en" b="1">
                <a:solidFill>
                  <a:schemeClr val="dk1"/>
                </a:solidFill>
              </a:rPr>
              <a:t>Dr. Jessica Simacek</a:t>
            </a:r>
            <a:r>
              <a:rPr lang="en">
                <a:solidFill>
                  <a:schemeClr val="dk1"/>
                </a:solidFill>
              </a:rPr>
              <a:t> serves as the Director of the TeleOutreach Center and Research Service Hub at the Institute on Community Integration in the Masonic Institute for the Developing Brain at the University of Minnesota.</a:t>
            </a:r>
            <a:endParaRPr>
              <a:solidFill>
                <a:schemeClr val="dk1"/>
              </a:solidFill>
            </a:endParaRPr>
          </a:p>
        </p:txBody>
      </p:sp>
      <p:pic>
        <p:nvPicPr>
          <p:cNvPr id="95" name="Google Shape;95;p24"/>
          <p:cNvPicPr preferRelativeResize="0"/>
          <p:nvPr/>
        </p:nvPicPr>
        <p:blipFill>
          <a:blip r:embed="rId3">
            <a:alphaModFix/>
          </a:blip>
          <a:stretch>
            <a:fillRect/>
          </a:stretch>
        </p:blipFill>
        <p:spPr>
          <a:xfrm>
            <a:off x="5843550" y="987552"/>
            <a:ext cx="2615625" cy="38639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5"/>
          <p:cNvSpPr txBox="1">
            <a:spLocks noGrp="1"/>
          </p:cNvSpPr>
          <p:nvPr>
            <p:ph type="title"/>
          </p:nvPr>
        </p:nvSpPr>
        <p:spPr>
          <a:xfrm>
            <a:off x="457200" y="205979"/>
            <a:ext cx="8229600" cy="8574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a:t>Rachel Freeman, PhD</a:t>
            </a:r>
            <a:endParaRPr/>
          </a:p>
        </p:txBody>
      </p:sp>
      <p:sp>
        <p:nvSpPr>
          <p:cNvPr id="102" name="Google Shape;102;p25"/>
          <p:cNvSpPr txBox="1">
            <a:spLocks noGrp="1"/>
          </p:cNvSpPr>
          <p:nvPr>
            <p:ph type="body" idx="2"/>
          </p:nvPr>
        </p:nvSpPr>
        <p:spPr>
          <a:xfrm>
            <a:off x="293600" y="1650756"/>
            <a:ext cx="4040100" cy="2963400"/>
          </a:xfrm>
          <a:prstGeom prst="rect">
            <a:avLst/>
          </a:prstGeom>
        </p:spPr>
        <p:txBody>
          <a:bodyPr spcFirstLastPara="1" wrap="square" lIns="68575" tIns="34275" rIns="68575" bIns="34275" anchor="t" anchorCtr="0">
            <a:noAutofit/>
          </a:bodyPr>
          <a:lstStyle/>
          <a:p>
            <a:pPr marL="0" lvl="0" indent="0" algn="l" rtl="0">
              <a:spcBef>
                <a:spcPts val="360"/>
              </a:spcBef>
              <a:spcAft>
                <a:spcPts val="0"/>
              </a:spcAft>
              <a:buNone/>
            </a:pPr>
            <a:r>
              <a:rPr lang="en" sz="1300" b="1">
                <a:solidFill>
                  <a:schemeClr val="dk1"/>
                </a:solidFill>
                <a:highlight>
                  <a:srgbClr val="FFFFFF"/>
                </a:highlight>
              </a:rPr>
              <a:t>Rachel Freeman</a:t>
            </a:r>
            <a:r>
              <a:rPr lang="en" sz="1300">
                <a:solidFill>
                  <a:schemeClr val="dk1"/>
                </a:solidFill>
                <a:highlight>
                  <a:srgbClr val="FFFFFF"/>
                </a:highlight>
              </a:rPr>
              <a:t> is the Director of State Initiatives </a:t>
            </a:r>
            <a:r>
              <a:rPr lang="en" sz="1300">
                <a:solidFill>
                  <a:schemeClr val="dk1"/>
                </a:solidFill>
              </a:rPr>
              <a:t>in the Institute on Community Integration at the Masonic Institute for the Developing Brain at the </a:t>
            </a:r>
            <a:r>
              <a:rPr lang="en" sz="1300">
                <a:solidFill>
                  <a:schemeClr val="dk1"/>
                </a:solidFill>
                <a:highlight>
                  <a:srgbClr val="FFFFFF"/>
                </a:highlight>
              </a:rPr>
              <a:t>University of Minnesota. Dr. Freeman has been actively involved in positive behavior support (PBS), statewide research and technical assistance systems for evidence-based practices, evaluation design and implementation, and person-centered practices for over 25 years. She is an Associate Editor for the</a:t>
            </a:r>
            <a:r>
              <a:rPr lang="en" sz="1300">
                <a:solidFill>
                  <a:schemeClr val="dk1"/>
                </a:solidFill>
              </a:rPr>
              <a:t> </a:t>
            </a:r>
            <a:r>
              <a:rPr lang="en" sz="1300" i="1">
                <a:solidFill>
                  <a:schemeClr val="dk1"/>
                </a:solidFill>
              </a:rPr>
              <a:t>Journal of Child and Family Studies</a:t>
            </a:r>
            <a:r>
              <a:rPr lang="en" sz="1300">
                <a:solidFill>
                  <a:schemeClr val="dk1"/>
                </a:solidFill>
              </a:rPr>
              <a:t> and serves as a Board of Director for Arc Minnesota and the Association for Positive Behavior Support.</a:t>
            </a:r>
            <a:endParaRPr sz="1300">
              <a:solidFill>
                <a:schemeClr val="dk1"/>
              </a:solidFill>
            </a:endParaRPr>
          </a:p>
          <a:p>
            <a:pPr marL="0" lvl="0" indent="0" algn="l" rtl="0">
              <a:spcBef>
                <a:spcPts val="360"/>
              </a:spcBef>
              <a:spcAft>
                <a:spcPts val="0"/>
              </a:spcAft>
              <a:buNone/>
            </a:pPr>
            <a:endParaRPr sz="1550" b="1">
              <a:solidFill>
                <a:srgbClr val="262626"/>
              </a:solidFill>
              <a:highlight>
                <a:srgbClr val="FFFFFF"/>
              </a:highlight>
            </a:endParaRPr>
          </a:p>
        </p:txBody>
      </p:sp>
      <p:pic>
        <p:nvPicPr>
          <p:cNvPr id="103" name="Google Shape;103;p25"/>
          <p:cNvPicPr preferRelativeResize="0"/>
          <p:nvPr/>
        </p:nvPicPr>
        <p:blipFill>
          <a:blip r:embed="rId3">
            <a:alphaModFix/>
          </a:blip>
          <a:stretch>
            <a:fillRect/>
          </a:stretch>
        </p:blipFill>
        <p:spPr>
          <a:xfrm>
            <a:off x="4464125" y="1670354"/>
            <a:ext cx="4387400" cy="292419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6"/>
          <p:cNvSpPr txBox="1">
            <a:spLocks noGrp="1"/>
          </p:cNvSpPr>
          <p:nvPr>
            <p:ph type="title"/>
          </p:nvPr>
        </p:nvSpPr>
        <p:spPr>
          <a:xfrm>
            <a:off x="457200" y="205979"/>
            <a:ext cx="8229600" cy="8574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a:t>Joe Reichle, PhD</a:t>
            </a:r>
            <a:endParaRPr/>
          </a:p>
        </p:txBody>
      </p:sp>
      <p:sp>
        <p:nvSpPr>
          <p:cNvPr id="110" name="Google Shape;110;p26"/>
          <p:cNvSpPr txBox="1">
            <a:spLocks noGrp="1"/>
          </p:cNvSpPr>
          <p:nvPr>
            <p:ph type="body" idx="2"/>
          </p:nvPr>
        </p:nvSpPr>
        <p:spPr>
          <a:xfrm>
            <a:off x="457200" y="1023050"/>
            <a:ext cx="3942900" cy="3571500"/>
          </a:xfrm>
          <a:prstGeom prst="rect">
            <a:avLst/>
          </a:prstGeom>
        </p:spPr>
        <p:txBody>
          <a:bodyPr spcFirstLastPara="1" wrap="square" lIns="68575" tIns="34275" rIns="68575" bIns="34275" anchor="t" anchorCtr="0">
            <a:noAutofit/>
          </a:bodyPr>
          <a:lstStyle/>
          <a:p>
            <a:pPr marL="0" lvl="0" indent="0" algn="l" rtl="0">
              <a:spcBef>
                <a:spcPts val="560"/>
              </a:spcBef>
              <a:spcAft>
                <a:spcPts val="0"/>
              </a:spcAft>
              <a:buClr>
                <a:schemeClr val="dk1"/>
              </a:buClr>
              <a:buSzPts val="1100"/>
              <a:buFont typeface="Arial"/>
              <a:buNone/>
            </a:pPr>
            <a:r>
              <a:rPr lang="en" sz="1200" b="1">
                <a:solidFill>
                  <a:schemeClr val="dk1"/>
                </a:solidFill>
                <a:latin typeface="Calibri"/>
                <a:ea typeface="Calibri"/>
                <a:cs typeface="Calibri"/>
                <a:sym typeface="Calibri"/>
              </a:rPr>
              <a:t>J</a:t>
            </a:r>
            <a:r>
              <a:rPr lang="en" sz="1200" b="1">
                <a:solidFill>
                  <a:schemeClr val="dk1"/>
                </a:solidFill>
              </a:rPr>
              <a:t>oe Reichle, PhD</a:t>
            </a:r>
            <a:r>
              <a:rPr lang="en" sz="1200">
                <a:solidFill>
                  <a:schemeClr val="dk1"/>
                </a:solidFill>
              </a:rPr>
              <a:t>, is Professor of Speech- Language- Hearing Sciences and former Director of the Leadership and Education in Neurodevelopmental Disabilities Training Program at the University of Minnesota. A Fellow of the American Speech- Language- Hearing Association, Dr. Reichle has expertise in positive behavior interventions &amp; supports, augmentative communication, communication intervention for persons with significant developmental disabilities, and positive approaches to meet the needs of persons who engage in challenging behavior. He has published over 140 articles, chapters, and books, and served as an associate editor of the </a:t>
            </a:r>
            <a:r>
              <a:rPr lang="en" sz="1200" i="1">
                <a:solidFill>
                  <a:schemeClr val="dk1"/>
                </a:solidFill>
              </a:rPr>
              <a:t>Journal of Speech, Language, and Hearing Research</a:t>
            </a:r>
            <a:r>
              <a:rPr lang="en" sz="1200">
                <a:solidFill>
                  <a:schemeClr val="dk1"/>
                </a:solidFill>
              </a:rPr>
              <a:t> and </a:t>
            </a:r>
            <a:r>
              <a:rPr lang="en" sz="1200" i="1">
                <a:solidFill>
                  <a:schemeClr val="dk1"/>
                </a:solidFill>
              </a:rPr>
              <a:t>Language, Speech, and Hearing Services in Schools</a:t>
            </a:r>
            <a:r>
              <a:rPr lang="en" sz="1200">
                <a:solidFill>
                  <a:schemeClr val="dk1"/>
                </a:solidFill>
              </a:rPr>
              <a:t>. He has extensive experience delivering technical assistance to public schools and group homes.</a:t>
            </a:r>
            <a:endParaRPr sz="1200">
              <a:solidFill>
                <a:schemeClr val="dk1"/>
              </a:solidFill>
            </a:endParaRPr>
          </a:p>
          <a:p>
            <a:pPr marL="0" lvl="0" indent="0" algn="l" rtl="0">
              <a:spcBef>
                <a:spcPts val="360"/>
              </a:spcBef>
              <a:spcAft>
                <a:spcPts val="0"/>
              </a:spcAft>
              <a:buNone/>
            </a:pPr>
            <a:endParaRPr/>
          </a:p>
        </p:txBody>
      </p:sp>
      <p:pic>
        <p:nvPicPr>
          <p:cNvPr id="111" name="Google Shape;111;p26"/>
          <p:cNvPicPr preferRelativeResize="0"/>
          <p:nvPr/>
        </p:nvPicPr>
        <p:blipFill>
          <a:blip r:embed="rId3">
            <a:alphaModFix/>
          </a:blip>
          <a:stretch>
            <a:fillRect/>
          </a:stretch>
        </p:blipFill>
        <p:spPr>
          <a:xfrm>
            <a:off x="5028093" y="1151353"/>
            <a:ext cx="3388608" cy="3443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7"/>
          <p:cNvSpPr txBox="1">
            <a:spLocks noGrp="1"/>
          </p:cNvSpPr>
          <p:nvPr>
            <p:ph type="title"/>
          </p:nvPr>
        </p:nvSpPr>
        <p:spPr>
          <a:xfrm>
            <a:off x="457200" y="205979"/>
            <a:ext cx="8229600" cy="8574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a:t>Adele Dimian, PhD</a:t>
            </a:r>
            <a:endParaRPr/>
          </a:p>
        </p:txBody>
      </p:sp>
      <p:sp>
        <p:nvSpPr>
          <p:cNvPr id="118" name="Google Shape;118;p27"/>
          <p:cNvSpPr txBox="1">
            <a:spLocks noGrp="1"/>
          </p:cNvSpPr>
          <p:nvPr>
            <p:ph type="body" idx="2"/>
          </p:nvPr>
        </p:nvSpPr>
        <p:spPr>
          <a:xfrm>
            <a:off x="457200" y="1631156"/>
            <a:ext cx="4040100" cy="2963400"/>
          </a:xfrm>
          <a:prstGeom prst="rect">
            <a:avLst/>
          </a:prstGeom>
        </p:spPr>
        <p:txBody>
          <a:bodyPr spcFirstLastPara="1" wrap="square" lIns="68575" tIns="34275" rIns="68575" bIns="34275" anchor="t" anchorCtr="0">
            <a:noAutofit/>
          </a:bodyPr>
          <a:lstStyle/>
          <a:p>
            <a:pPr marL="0" lvl="0" indent="0" algn="l" rtl="0">
              <a:spcBef>
                <a:spcPts val="360"/>
              </a:spcBef>
              <a:spcAft>
                <a:spcPts val="0"/>
              </a:spcAft>
              <a:buNone/>
            </a:pPr>
            <a:r>
              <a:rPr lang="en" sz="1400" b="1">
                <a:solidFill>
                  <a:schemeClr val="dk1"/>
                </a:solidFill>
                <a:highlight>
                  <a:srgbClr val="FFFFFF"/>
                </a:highlight>
              </a:rPr>
              <a:t>Adele Dimian, Ph.D.</a:t>
            </a:r>
            <a:r>
              <a:rPr lang="en" sz="1400">
                <a:solidFill>
                  <a:schemeClr val="dk1"/>
                </a:solidFill>
                <a:highlight>
                  <a:srgbClr val="FFFFFF"/>
                </a:highlight>
              </a:rPr>
              <a:t> serves as a research associate in the Institute on Community Integration (ICI) and the associate director of the TeleOutreach Center, which uses video communication technology to provide support for young people with mental health and neurodevelopmental disabilities. In her dual roles, Dimian co-leads the Masonic Institute for the Developing Brain Tele Core and multiple telehealth research projects. She specializes in early intervention especially relating to self-injurious behavior among children with intellectual and developmental disabilities.</a:t>
            </a:r>
            <a:endParaRPr sz="2100"/>
          </a:p>
        </p:txBody>
      </p:sp>
      <p:pic>
        <p:nvPicPr>
          <p:cNvPr id="119" name="Google Shape;119;p27"/>
          <p:cNvPicPr preferRelativeResize="0"/>
          <p:nvPr/>
        </p:nvPicPr>
        <p:blipFill>
          <a:blip r:embed="rId3">
            <a:alphaModFix/>
          </a:blip>
          <a:stretch>
            <a:fillRect/>
          </a:stretch>
        </p:blipFill>
        <p:spPr>
          <a:xfrm>
            <a:off x="5265649" y="1151350"/>
            <a:ext cx="2836500" cy="351235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8"/>
          <p:cNvSpPr txBox="1">
            <a:spLocks noGrp="1"/>
          </p:cNvSpPr>
          <p:nvPr>
            <p:ph type="title"/>
          </p:nvPr>
        </p:nvSpPr>
        <p:spPr>
          <a:xfrm>
            <a:off x="457200" y="205979"/>
            <a:ext cx="8229600" cy="8574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a:t>Jennifer Jeffrey- Pearsall, PhD</a:t>
            </a:r>
            <a:endParaRPr/>
          </a:p>
        </p:txBody>
      </p:sp>
      <p:sp>
        <p:nvSpPr>
          <p:cNvPr id="126" name="Google Shape;126;p28"/>
          <p:cNvSpPr txBox="1">
            <a:spLocks noGrp="1"/>
          </p:cNvSpPr>
          <p:nvPr>
            <p:ph type="body" idx="2"/>
          </p:nvPr>
        </p:nvSpPr>
        <p:spPr>
          <a:xfrm>
            <a:off x="457200" y="1631156"/>
            <a:ext cx="4040100" cy="2963400"/>
          </a:xfrm>
          <a:prstGeom prst="rect">
            <a:avLst/>
          </a:prstGeom>
        </p:spPr>
        <p:txBody>
          <a:bodyPr spcFirstLastPara="1" wrap="square" lIns="68575" tIns="34275" rIns="68575" bIns="34275" anchor="t" anchorCtr="0">
            <a:noAutofit/>
          </a:bodyPr>
          <a:lstStyle/>
          <a:p>
            <a:pPr marL="0" lvl="0" indent="0" algn="l" rtl="0">
              <a:spcBef>
                <a:spcPts val="360"/>
              </a:spcBef>
              <a:spcAft>
                <a:spcPts val="0"/>
              </a:spcAft>
              <a:buNone/>
            </a:pPr>
            <a:r>
              <a:rPr lang="en" sz="1200" b="1">
                <a:solidFill>
                  <a:schemeClr val="dk1"/>
                </a:solidFill>
                <a:highlight>
                  <a:srgbClr val="FFFFFF"/>
                </a:highlight>
              </a:rPr>
              <a:t>Jennifer Jeffrey-Pearsall</a:t>
            </a:r>
            <a:r>
              <a:rPr lang="en" sz="1200">
                <a:solidFill>
                  <a:schemeClr val="dk1"/>
                </a:solidFill>
                <a:highlight>
                  <a:srgbClr val="FFFFFF"/>
                </a:highlight>
              </a:rPr>
              <a:t>, PhD</a:t>
            </a:r>
            <a:r>
              <a:rPr lang="en" sz="1200" i="1">
                <a:solidFill>
                  <a:schemeClr val="dk1"/>
                </a:solidFill>
                <a:highlight>
                  <a:srgbClr val="FFFFFF"/>
                </a:highlight>
              </a:rPr>
              <a:t> </a:t>
            </a:r>
            <a:r>
              <a:rPr lang="en" sz="1200">
                <a:solidFill>
                  <a:schemeClr val="dk1"/>
                </a:solidFill>
                <a:highlight>
                  <a:srgbClr val="FFFFFF"/>
                </a:highlight>
              </a:rPr>
              <a:t>is a contractor with the Institute on Community Integration (ICI) and the Director of the Positive Behavioral Interventions and Supports Training and Technical Assistance Center at Sheppard Pratt. She has over 20 years of experience supporting systems with organization-wide implementation of positive behavior support. Systems supported include comprehensive schools, approved private day-schools and residential treatment facilities in Pennsylvania and Georgia, juvenile justice facilities, and organizations supporting adults with intellectual and developmental disabilities in Maryland and Minnesota. She has served as a consultant to the Maryland Developmental Disabilities Administration, Maryland Department of Juvenile Justice, and Maryland and Pennsylvania Departments of Education.</a:t>
            </a:r>
            <a:endParaRPr sz="2200">
              <a:solidFill>
                <a:schemeClr val="dk1"/>
              </a:solidFill>
            </a:endParaRPr>
          </a:p>
        </p:txBody>
      </p:sp>
      <p:pic>
        <p:nvPicPr>
          <p:cNvPr id="127" name="Google Shape;127;p28"/>
          <p:cNvPicPr preferRelativeResize="0"/>
          <p:nvPr/>
        </p:nvPicPr>
        <p:blipFill>
          <a:blip r:embed="rId3">
            <a:alphaModFix/>
          </a:blip>
          <a:stretch>
            <a:fillRect/>
          </a:stretch>
        </p:blipFill>
        <p:spPr>
          <a:xfrm>
            <a:off x="5222625" y="999725"/>
            <a:ext cx="3026274" cy="371127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9"/>
          <p:cNvSpPr txBox="1">
            <a:spLocks noGrp="1"/>
          </p:cNvSpPr>
          <p:nvPr>
            <p:ph type="title"/>
          </p:nvPr>
        </p:nvSpPr>
        <p:spPr>
          <a:xfrm>
            <a:off x="457200" y="205979"/>
            <a:ext cx="8229600" cy="8574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a:t>Dani Dunphy, MSW, LGSW</a:t>
            </a:r>
            <a:endParaRPr/>
          </a:p>
        </p:txBody>
      </p:sp>
      <p:sp>
        <p:nvSpPr>
          <p:cNvPr id="134" name="Google Shape;134;p29"/>
          <p:cNvSpPr txBox="1">
            <a:spLocks noGrp="1"/>
          </p:cNvSpPr>
          <p:nvPr>
            <p:ph type="body" idx="2"/>
          </p:nvPr>
        </p:nvSpPr>
        <p:spPr>
          <a:xfrm>
            <a:off x="457200" y="1631156"/>
            <a:ext cx="4040100" cy="2963400"/>
          </a:xfrm>
          <a:prstGeom prst="rect">
            <a:avLst/>
          </a:prstGeom>
        </p:spPr>
        <p:txBody>
          <a:bodyPr spcFirstLastPara="1" wrap="square" lIns="68575" tIns="34275" rIns="68575" bIns="34275" anchor="t" anchorCtr="0">
            <a:noAutofit/>
          </a:bodyPr>
          <a:lstStyle/>
          <a:p>
            <a:pPr marL="0" lvl="0" indent="0" algn="l" rtl="0">
              <a:spcBef>
                <a:spcPts val="360"/>
              </a:spcBef>
              <a:spcAft>
                <a:spcPts val="0"/>
              </a:spcAft>
              <a:buNone/>
            </a:pPr>
            <a:r>
              <a:rPr lang="en" sz="1500" b="1">
                <a:solidFill>
                  <a:srgbClr val="222222"/>
                </a:solidFill>
                <a:highlight>
                  <a:srgbClr val="FFFFFF"/>
                </a:highlight>
              </a:rPr>
              <a:t>Dani Dunphy</a:t>
            </a:r>
            <a:r>
              <a:rPr lang="en" sz="1500">
                <a:solidFill>
                  <a:srgbClr val="222222"/>
                </a:solidFill>
                <a:highlight>
                  <a:srgbClr val="FFFFFF"/>
                </a:highlight>
              </a:rPr>
              <a:t> is a Consultant for the Institute on Community Integration at the University of Minnesota, an Adjunct Professor for the Department of Social Work at the University of Minnesota Duluth, a practicing Therapist for Behavioral Services Inc. in Duluth Minnesota, as well as a social worker with St. Louis County Public Health and Human Services.</a:t>
            </a:r>
            <a:endParaRPr sz="2500"/>
          </a:p>
        </p:txBody>
      </p:sp>
      <p:pic>
        <p:nvPicPr>
          <p:cNvPr id="135" name="Google Shape;135;p29"/>
          <p:cNvPicPr preferRelativeResize="0"/>
          <p:nvPr/>
        </p:nvPicPr>
        <p:blipFill>
          <a:blip r:embed="rId3">
            <a:alphaModFix/>
          </a:blip>
          <a:stretch>
            <a:fillRect/>
          </a:stretch>
        </p:blipFill>
        <p:spPr>
          <a:xfrm>
            <a:off x="5273525" y="1063375"/>
            <a:ext cx="2569026" cy="34390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30"/>
          <p:cNvSpPr txBox="1">
            <a:spLocks noGrp="1"/>
          </p:cNvSpPr>
          <p:nvPr>
            <p:ph type="title"/>
          </p:nvPr>
        </p:nvSpPr>
        <p:spPr>
          <a:xfrm>
            <a:off x="457200" y="205979"/>
            <a:ext cx="8229600" cy="8574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a:t>Margaret Moore, PhD</a:t>
            </a:r>
            <a:endParaRPr/>
          </a:p>
        </p:txBody>
      </p:sp>
      <p:sp>
        <p:nvSpPr>
          <p:cNvPr id="141" name="Google Shape;141;p30"/>
          <p:cNvSpPr txBox="1">
            <a:spLocks noGrp="1"/>
          </p:cNvSpPr>
          <p:nvPr>
            <p:ph type="body" idx="1"/>
          </p:nvPr>
        </p:nvSpPr>
        <p:spPr>
          <a:xfrm>
            <a:off x="457200" y="1151338"/>
            <a:ext cx="4040100" cy="479700"/>
          </a:xfrm>
          <a:prstGeom prst="rect">
            <a:avLst/>
          </a:prstGeom>
        </p:spPr>
        <p:txBody>
          <a:bodyPr spcFirstLastPara="1" wrap="square" lIns="68575" tIns="34275" rIns="68575" bIns="34275" anchor="b" anchorCtr="0">
            <a:noAutofit/>
          </a:bodyPr>
          <a:lstStyle/>
          <a:p>
            <a:pPr marL="0" lvl="0" indent="0" algn="l" rtl="0">
              <a:spcBef>
                <a:spcPts val="360"/>
              </a:spcBef>
              <a:spcAft>
                <a:spcPts val="0"/>
              </a:spcAft>
              <a:buNone/>
            </a:pPr>
            <a:endParaRPr/>
          </a:p>
        </p:txBody>
      </p:sp>
      <p:sp>
        <p:nvSpPr>
          <p:cNvPr id="142" name="Google Shape;142;p30"/>
          <p:cNvSpPr txBox="1">
            <a:spLocks noGrp="1"/>
          </p:cNvSpPr>
          <p:nvPr>
            <p:ph type="body" idx="2"/>
          </p:nvPr>
        </p:nvSpPr>
        <p:spPr>
          <a:xfrm>
            <a:off x="457200" y="1631156"/>
            <a:ext cx="4040100" cy="2963400"/>
          </a:xfrm>
          <a:prstGeom prst="rect">
            <a:avLst/>
          </a:prstGeom>
        </p:spPr>
        <p:txBody>
          <a:bodyPr spcFirstLastPara="1" wrap="square" lIns="68575" tIns="34275" rIns="68575" bIns="34275" anchor="t" anchorCtr="0">
            <a:noAutofit/>
          </a:bodyPr>
          <a:lstStyle/>
          <a:p>
            <a:pPr marL="0" lvl="0" indent="0" algn="l" rtl="0">
              <a:spcBef>
                <a:spcPts val="360"/>
              </a:spcBef>
              <a:spcAft>
                <a:spcPts val="0"/>
              </a:spcAft>
              <a:buClr>
                <a:schemeClr val="dk1"/>
              </a:buClr>
              <a:buSzPts val="1100"/>
              <a:buFont typeface="Arial"/>
              <a:buNone/>
            </a:pPr>
            <a:r>
              <a:rPr lang="en" sz="1150" b="1">
                <a:solidFill>
                  <a:schemeClr val="dk1"/>
                </a:solidFill>
              </a:rPr>
              <a:t>Dr. Margaret “Maggie” Moore, Ed.D</a:t>
            </a:r>
            <a:r>
              <a:rPr lang="en" sz="1150">
                <a:solidFill>
                  <a:schemeClr val="dk1"/>
                </a:solidFill>
              </a:rPr>
              <a:t>., is a singer/songwriter, teacher, healer, consultant, and behavior support specialist. She is founder of the Center for Human Engagement, located in Huntington, WV. Her mission is to teach lifelong creativity and resilient growth to build social wellbeing for all. She has a doctorate in education, is an Endorsed Positive Behavior Support Professional and serves on the Endorsement Board of the West Virginia Association of Positive Behavior Support Network. Dr. Moore serves on the West Virginia Adverse Childhood Experiences (ACEs) Coalition, the West Virginia Association of Positive Behavior Support, and the Barboursville Rotary. She has taught positive behavior support, trauma-informed practices, music as stress reduction, and music as prayer as part of her work in West Virginia, Colorado, and Canada.</a:t>
            </a:r>
            <a:endParaRPr sz="1150">
              <a:solidFill>
                <a:schemeClr val="dk1"/>
              </a:solidFill>
            </a:endParaRPr>
          </a:p>
          <a:p>
            <a:pPr marL="0" lvl="0" indent="0" algn="l" rtl="0">
              <a:spcBef>
                <a:spcPts val="360"/>
              </a:spcBef>
              <a:spcAft>
                <a:spcPts val="0"/>
              </a:spcAft>
              <a:buNone/>
            </a:pPr>
            <a:endParaRPr/>
          </a:p>
        </p:txBody>
      </p:sp>
      <p:sp>
        <p:nvSpPr>
          <p:cNvPr id="143" name="Google Shape;143;p30"/>
          <p:cNvSpPr txBox="1">
            <a:spLocks noGrp="1"/>
          </p:cNvSpPr>
          <p:nvPr>
            <p:ph type="body" idx="3"/>
          </p:nvPr>
        </p:nvSpPr>
        <p:spPr>
          <a:xfrm>
            <a:off x="4645027" y="1151338"/>
            <a:ext cx="4041900" cy="479700"/>
          </a:xfrm>
          <a:prstGeom prst="rect">
            <a:avLst/>
          </a:prstGeom>
        </p:spPr>
        <p:txBody>
          <a:bodyPr spcFirstLastPara="1" wrap="square" lIns="68575" tIns="34275" rIns="68575" bIns="34275" anchor="b" anchorCtr="0">
            <a:noAutofit/>
          </a:bodyPr>
          <a:lstStyle/>
          <a:p>
            <a:pPr marL="0" lvl="0" indent="0" algn="l" rtl="0">
              <a:spcBef>
                <a:spcPts val="360"/>
              </a:spcBef>
              <a:spcAft>
                <a:spcPts val="0"/>
              </a:spcAft>
              <a:buNone/>
            </a:pPr>
            <a:endParaRPr/>
          </a:p>
        </p:txBody>
      </p:sp>
      <p:sp>
        <p:nvSpPr>
          <p:cNvPr id="144" name="Google Shape;144;p30"/>
          <p:cNvSpPr txBox="1">
            <a:spLocks noGrp="1"/>
          </p:cNvSpPr>
          <p:nvPr>
            <p:ph type="body" idx="4"/>
          </p:nvPr>
        </p:nvSpPr>
        <p:spPr>
          <a:xfrm>
            <a:off x="4645027" y="1631156"/>
            <a:ext cx="4041900" cy="2963400"/>
          </a:xfrm>
          <a:prstGeom prst="rect">
            <a:avLst/>
          </a:prstGeom>
        </p:spPr>
        <p:txBody>
          <a:bodyPr spcFirstLastPara="1" wrap="square" lIns="68575" tIns="34275" rIns="68575" bIns="34275" anchor="t" anchorCtr="0">
            <a:noAutofit/>
          </a:bodyPr>
          <a:lstStyle/>
          <a:p>
            <a:pPr marL="0" lvl="0" indent="0" algn="l" rtl="0">
              <a:spcBef>
                <a:spcPts val="360"/>
              </a:spcBef>
              <a:spcAft>
                <a:spcPts val="0"/>
              </a:spcAft>
              <a:buNone/>
            </a:pPr>
            <a:endParaRPr/>
          </a:p>
        </p:txBody>
      </p:sp>
      <p:pic>
        <p:nvPicPr>
          <p:cNvPr id="145" name="Google Shape;145;p30"/>
          <p:cNvPicPr preferRelativeResize="0"/>
          <p:nvPr/>
        </p:nvPicPr>
        <p:blipFill>
          <a:blip r:embed="rId3">
            <a:alphaModFix/>
          </a:blip>
          <a:stretch>
            <a:fillRect/>
          </a:stretch>
        </p:blipFill>
        <p:spPr>
          <a:xfrm>
            <a:off x="4932425" y="1063375"/>
            <a:ext cx="3467100" cy="36004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1"/>
          <p:cNvSpPr txBox="1">
            <a:spLocks noGrp="1"/>
          </p:cNvSpPr>
          <p:nvPr>
            <p:ph type="title"/>
          </p:nvPr>
        </p:nvSpPr>
        <p:spPr>
          <a:xfrm>
            <a:off x="457200" y="205979"/>
            <a:ext cx="8229600" cy="8574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a:t>Tanya Misgen, M.Ed.</a:t>
            </a:r>
            <a:endParaRPr/>
          </a:p>
        </p:txBody>
      </p:sp>
      <p:sp>
        <p:nvSpPr>
          <p:cNvPr id="151" name="Google Shape;151;p31"/>
          <p:cNvSpPr txBox="1">
            <a:spLocks noGrp="1"/>
          </p:cNvSpPr>
          <p:nvPr>
            <p:ph type="body" idx="1"/>
          </p:nvPr>
        </p:nvSpPr>
        <p:spPr>
          <a:xfrm>
            <a:off x="457200" y="1151338"/>
            <a:ext cx="4040100" cy="479700"/>
          </a:xfrm>
          <a:prstGeom prst="rect">
            <a:avLst/>
          </a:prstGeom>
        </p:spPr>
        <p:txBody>
          <a:bodyPr spcFirstLastPara="1" wrap="square" lIns="68575" tIns="34275" rIns="68575" bIns="34275" anchor="b" anchorCtr="0">
            <a:noAutofit/>
          </a:bodyPr>
          <a:lstStyle/>
          <a:p>
            <a:pPr marL="0" lvl="0" indent="0" algn="l" rtl="0">
              <a:spcBef>
                <a:spcPts val="360"/>
              </a:spcBef>
              <a:spcAft>
                <a:spcPts val="0"/>
              </a:spcAft>
              <a:buNone/>
            </a:pPr>
            <a:endParaRPr/>
          </a:p>
        </p:txBody>
      </p:sp>
      <p:sp>
        <p:nvSpPr>
          <p:cNvPr id="152" name="Google Shape;152;p31"/>
          <p:cNvSpPr txBox="1">
            <a:spLocks noGrp="1"/>
          </p:cNvSpPr>
          <p:nvPr>
            <p:ph type="body" idx="2"/>
          </p:nvPr>
        </p:nvSpPr>
        <p:spPr>
          <a:xfrm>
            <a:off x="457200" y="1631156"/>
            <a:ext cx="4040100" cy="2963400"/>
          </a:xfrm>
          <a:prstGeom prst="rect">
            <a:avLst/>
          </a:prstGeom>
        </p:spPr>
        <p:txBody>
          <a:bodyPr spcFirstLastPara="1" wrap="square" lIns="68575" tIns="34275" rIns="68575" bIns="34275" anchor="t" anchorCtr="0">
            <a:noAutofit/>
          </a:bodyPr>
          <a:lstStyle/>
          <a:p>
            <a:pPr marL="0" lvl="0" indent="0" algn="l" rtl="0">
              <a:spcBef>
                <a:spcPts val="360"/>
              </a:spcBef>
              <a:spcAft>
                <a:spcPts val="0"/>
              </a:spcAft>
              <a:buNone/>
            </a:pPr>
            <a:r>
              <a:rPr lang="en" sz="1350" b="1">
                <a:solidFill>
                  <a:schemeClr val="dk1"/>
                </a:solidFill>
              </a:rPr>
              <a:t>Tanya Misgen, M. Ed., </a:t>
            </a:r>
            <a:r>
              <a:rPr lang="en" sz="1350">
                <a:solidFill>
                  <a:schemeClr val="dk1"/>
                </a:solidFill>
              </a:rPr>
              <a:t>is an education specialist at the Institute on Community Integration at the Masonic Institute for the Developing Brain at the </a:t>
            </a:r>
            <a:r>
              <a:rPr lang="en" sz="1350">
                <a:solidFill>
                  <a:schemeClr val="dk1"/>
                </a:solidFill>
                <a:highlight>
                  <a:schemeClr val="lt1"/>
                </a:highlight>
              </a:rPr>
              <a:t>University of Minnesota</a:t>
            </a:r>
            <a:r>
              <a:rPr lang="en" sz="1350">
                <a:solidFill>
                  <a:schemeClr val="dk1"/>
                </a:solidFill>
              </a:rPr>
              <a:t>. She</a:t>
            </a:r>
            <a:r>
              <a:rPr lang="en" sz="1350" b="1">
                <a:solidFill>
                  <a:schemeClr val="dk1"/>
                </a:solidFill>
              </a:rPr>
              <a:t> </a:t>
            </a:r>
            <a:r>
              <a:rPr lang="en" sz="1350">
                <a:solidFill>
                  <a:schemeClr val="dk1"/>
                </a:solidFill>
              </a:rPr>
              <a:t>is a special education teacher, licensed in the areas of specific learning disabilities and Autism Spectrum Disorder. She has 13 years of experience in the field of education working in various positions including paraprofessional, classroom teacher, and case manager. During her time in schools, she implemented research based interventions, data- based decision making, and PBIS. She is currently serving as a consultant for the IDD Committee with the Association for Positive Behavior Support.</a:t>
            </a:r>
            <a:endParaRPr sz="1350">
              <a:solidFill>
                <a:schemeClr val="dk1"/>
              </a:solidFill>
            </a:endParaRPr>
          </a:p>
        </p:txBody>
      </p:sp>
      <p:sp>
        <p:nvSpPr>
          <p:cNvPr id="153" name="Google Shape;153;p31"/>
          <p:cNvSpPr txBox="1">
            <a:spLocks noGrp="1"/>
          </p:cNvSpPr>
          <p:nvPr>
            <p:ph type="body" idx="3"/>
          </p:nvPr>
        </p:nvSpPr>
        <p:spPr>
          <a:xfrm>
            <a:off x="4645027" y="1151338"/>
            <a:ext cx="4041900" cy="479700"/>
          </a:xfrm>
          <a:prstGeom prst="rect">
            <a:avLst/>
          </a:prstGeom>
        </p:spPr>
        <p:txBody>
          <a:bodyPr spcFirstLastPara="1" wrap="square" lIns="68575" tIns="34275" rIns="68575" bIns="34275" anchor="b" anchorCtr="0">
            <a:noAutofit/>
          </a:bodyPr>
          <a:lstStyle/>
          <a:p>
            <a:pPr marL="0" lvl="0" indent="0" algn="l" rtl="0">
              <a:spcBef>
                <a:spcPts val="360"/>
              </a:spcBef>
              <a:spcAft>
                <a:spcPts val="0"/>
              </a:spcAft>
              <a:buNone/>
            </a:pPr>
            <a:endParaRPr/>
          </a:p>
        </p:txBody>
      </p:sp>
      <p:sp>
        <p:nvSpPr>
          <p:cNvPr id="154" name="Google Shape;154;p31"/>
          <p:cNvSpPr txBox="1">
            <a:spLocks noGrp="1"/>
          </p:cNvSpPr>
          <p:nvPr>
            <p:ph type="body" idx="4"/>
          </p:nvPr>
        </p:nvSpPr>
        <p:spPr>
          <a:xfrm>
            <a:off x="4645027" y="1631156"/>
            <a:ext cx="4041900" cy="2963400"/>
          </a:xfrm>
          <a:prstGeom prst="rect">
            <a:avLst/>
          </a:prstGeom>
        </p:spPr>
        <p:txBody>
          <a:bodyPr spcFirstLastPara="1" wrap="square" lIns="68575" tIns="34275" rIns="68575" bIns="34275" anchor="t" anchorCtr="0">
            <a:noAutofit/>
          </a:bodyPr>
          <a:lstStyle/>
          <a:p>
            <a:pPr marL="0" lvl="0" indent="0" algn="l" rtl="0">
              <a:spcBef>
                <a:spcPts val="360"/>
              </a:spcBef>
              <a:spcAft>
                <a:spcPts val="0"/>
              </a:spcAft>
              <a:buNone/>
            </a:pPr>
            <a:endParaRPr/>
          </a:p>
        </p:txBody>
      </p:sp>
      <p:pic>
        <p:nvPicPr>
          <p:cNvPr id="155" name="Google Shape;155;p31"/>
          <p:cNvPicPr preferRelativeResize="0"/>
          <p:nvPr/>
        </p:nvPicPr>
        <p:blipFill>
          <a:blip r:embed="rId3">
            <a:alphaModFix/>
          </a:blip>
          <a:stretch>
            <a:fillRect/>
          </a:stretch>
        </p:blipFill>
        <p:spPr>
          <a:xfrm>
            <a:off x="5614225" y="1063375"/>
            <a:ext cx="2448825" cy="3673251"/>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VP-regents-PowerPoint-HD-3">
  <a:themeElements>
    <a:clrScheme name="Custom 1">
      <a:dk1>
        <a:srgbClr val="000000"/>
      </a:dk1>
      <a:lt1>
        <a:srgbClr val="FFFFFF"/>
      </a:lt1>
      <a:dk2>
        <a:srgbClr val="1F497D"/>
      </a:dk2>
      <a:lt2>
        <a:srgbClr val="D7D9D7"/>
      </a:lt2>
      <a:accent1>
        <a:srgbClr val="7A0019"/>
      </a:accent1>
      <a:accent2>
        <a:srgbClr val="FFCC33"/>
      </a:accent2>
      <a:accent3>
        <a:srgbClr val="C82936"/>
      </a:accent3>
      <a:accent4>
        <a:srgbClr val="003D4C"/>
      </a:accent4>
      <a:accent5>
        <a:srgbClr val="79C9C7"/>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846</Words>
  <Application>Microsoft Macintosh PowerPoint</Application>
  <PresentationFormat>On-screen Show (16:9)</PresentationFormat>
  <Paragraphs>22</Paragraphs>
  <Slides>8</Slides>
  <Notes>8</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8</vt:i4>
      </vt:variant>
    </vt:vector>
  </HeadingPairs>
  <TitlesOfParts>
    <vt:vector size="13" baseType="lpstr">
      <vt:lpstr>Arial</vt:lpstr>
      <vt:lpstr>Calibri</vt:lpstr>
      <vt:lpstr>Corbel</vt:lpstr>
      <vt:lpstr>Simple Light</vt:lpstr>
      <vt:lpstr>SVP-regents-PowerPoint-HD-3</vt:lpstr>
      <vt:lpstr>Jessica Simacek, PhD</vt:lpstr>
      <vt:lpstr>Rachel Freeman, PhD</vt:lpstr>
      <vt:lpstr>Joe Reichle, PhD</vt:lpstr>
      <vt:lpstr>Adele Dimian, PhD</vt:lpstr>
      <vt:lpstr>Jennifer Jeffrey- Pearsall, PhD</vt:lpstr>
      <vt:lpstr>Dani Dunphy, MSW, LGSW</vt:lpstr>
      <vt:lpstr>Margaret Moore, PhD</vt:lpstr>
      <vt:lpstr>Tanya Misgen, M.Ed.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Jessica Simacek, PhD</dc:title>
  <cp:lastModifiedBy>Rachel Freeman</cp:lastModifiedBy>
  <cp:revision>1</cp:revision>
  <dcterms:modified xsi:type="dcterms:W3CDTF">2023-04-15T13:15:42Z</dcterms:modified>
</cp:coreProperties>
</file>