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F0126-5661-4D74-8C66-817BF78BA2E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0FD22-354C-43A4-8EE7-C4E7851A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6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Purpose: </a:t>
            </a:r>
            <a:r>
              <a:rPr lang="en-US" b="0" dirty="0"/>
              <a:t> To share information regarding Mindfulness</a:t>
            </a:r>
          </a:p>
          <a:p>
            <a:endParaRPr lang="en-US" b="0" dirty="0"/>
          </a:p>
          <a:p>
            <a:r>
              <a:rPr lang="en-US" b="1" dirty="0"/>
              <a:t>Script: </a:t>
            </a:r>
            <a:endParaRPr lang="en-US" b="0" dirty="0"/>
          </a:p>
          <a:p>
            <a:r>
              <a:rPr lang="en-US" b="0" dirty="0"/>
              <a:t>How many of you are familiar with the concept of mindfulness?</a:t>
            </a:r>
          </a:p>
          <a:p>
            <a:endParaRPr lang="en-US" b="0" dirty="0"/>
          </a:p>
          <a:p>
            <a:r>
              <a:rPr lang="en-US" b="0" dirty="0"/>
              <a:t>If you are familiar this will be a refresher, so please bear with us and share your insights of the process.</a:t>
            </a:r>
          </a:p>
          <a:p>
            <a:endParaRPr lang="en-US" b="0" dirty="0"/>
          </a:p>
          <a:p>
            <a:r>
              <a:rPr lang="en-US" b="0" dirty="0"/>
              <a:t>(click the link and play the video:  CHECK SOUND SETTING)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9E8A5-E07D-D34E-8FE5-E65CF4A85E4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7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3D81-8AE5-4279-AC19-37F77DB36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66934-4A74-42FE-ADE2-87E2C9F4D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926F4-766C-4AB2-B2BE-3AEED3A2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D0F-95E9-884D-99C9-A7BB0104B65D}" type="datetime1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E82BA-63E9-4CB0-BCED-70D4C58B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@TLCPCP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985B6-4635-4217-87EE-5F02AEB9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4D6B-0BD5-40FA-B314-1DCCD89C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5528-08AF-4900-810C-F1A9BBFB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2C6AB3-39C5-41BE-89E3-88C3C4ED4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40BA7-3BD0-420A-837B-2FEE23D9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BFED-100A-CC43-9A4F-108283A0235C}" type="datetime1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C0E3C-7B86-4D50-9DCC-5E7DE2EE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@TLCPCP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CBA4D-83AF-4A62-9F67-45DEC408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4D6B-0BD5-40FA-B314-1DCCD89C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1428EB-5A27-4F30-A593-77C322421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3714B-2305-4836-BB89-7681DB4A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DC38E-0CC5-4944-A765-CFD7495B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F160-8395-2944-B0C7-8553CC84CAE6}" type="datetime1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1576F-0207-454D-A574-49DD3AEF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@TLCPCP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9722A-04D6-40AB-BA27-4A77088C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4D6B-0BD5-40FA-B314-1DCCD89C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7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CCE6-D4C1-45DE-8FF0-5409B0FB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7B5D-57F3-4612-87E7-B2219938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1078C-C511-43DD-8E84-D7971EFD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A074-8C20-974B-8003-D911C877C642}" type="datetime1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7F09-C052-445D-AAC3-F25E0DD7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@TLCPCP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3A33C-9E8B-496E-AD86-D3D10017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4D6B-0BD5-40FA-B314-1DCCD89C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5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5661-360F-4BB8-BDBB-26341128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4979B-FC83-49CC-B0B7-9E79FBFBA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BDCBD-0A8A-46D7-8438-FEF63352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15EC-12A1-FA4D-9254-B7C5D292EB43}" type="datetime1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8024-EFF9-4D40-B17A-8DD99E29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@TLCPCP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E4893-BE04-42C6-A767-DB840EE8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4D6B-0BD5-40FA-B314-1DCCD89C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8A50-D201-49B4-9AF1-7280EE29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7240B-C442-4BF3-A1DA-4AE5CFF45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5BBE1-4AFC-4558-B9A5-117C93F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7D39B-2B0D-4635-8A7D-7F32FE7A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46BD-2CBB-9646-9831-897DEC34E760}" type="datetime1">
              <a:rPr lang="en-US" smtClean="0"/>
              <a:t>6/22/22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D607D-BE52-42EB-A02F-36E68B65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@TLCPCP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33842-6BAD-47C3-98D1-DF6FB0BC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4D6B-0BD5-40FA-B314-1DCCD89C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2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08C1-AF9B-42FB-A971-1E39092B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A869A-ABF9-45A0-8573-F5B6F87AF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A79F7-90F6-4622-B958-1869C60ED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9D87A-D9AF-48C7-A041-BE45ED9D3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09912-0D4A-4999-B637-8456B2BDF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727FC-A32C-4762-A7E1-A386D744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C322-5E24-2E44-9D73-1B99144F3207}" type="datetime1">
              <a:rPr lang="en-US" smtClean="0"/>
              <a:t>6/22/22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20B7D-A6A8-40A9-8948-D5CC5880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@TLCPCP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D7387-96BD-4170-996B-563BB6E7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4D6B-0BD5-40FA-B314-1DCCD89C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6E46-EC7F-4F67-98FE-B92145B3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FCA95A-78FB-4D59-8E67-3E3099E6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51C-8587-D746-A2AF-18A3E33BFA0D}" type="datetime1">
              <a:rPr lang="en-US" smtClean="0"/>
              <a:t>6/22/22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B07F6-2B16-4CE5-8900-27740ABE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@TLCPCP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FC992-6FED-4A64-8912-BE683C2A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4D6B-0BD5-40FA-B314-1DCCD89C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8CFF0-43AD-4A26-8A73-111D24E3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4777-A274-7F45-A063-CC03DA24342B}" type="datetime1">
              <a:rPr lang="en-US" smtClean="0"/>
              <a:t>6/22/22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846E8-7011-4E51-B347-AB3280D1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@TLCPCP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E7CDC-65E2-41EE-B3E7-67ABE90C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4D6B-0BD5-40FA-B314-1DCCD89C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4C66-5B2F-4911-BA1C-3E73935D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27348-2CE4-4E7B-A49C-84BFBAA2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A4D3B-C734-46E3-A6C9-73B80F35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2A45F-F8BA-4123-9889-032B76F4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CA2-B3EA-8E4C-A6B0-AC1ABDB9F123}" type="datetime1">
              <a:rPr lang="en-US" smtClean="0"/>
              <a:t>6/22/22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DF625-CC63-4FD0-97D5-7C66ED9A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@TLCPCP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C2731-1CD0-4FA1-B382-5AFECF50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4D6B-0BD5-40FA-B314-1DCCD89C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ADEA0-3664-432B-B602-18E5DB02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B1C2A-88CE-451E-99DA-7F50FAA43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860D-108B-46D6-B49D-1CDFC6D4A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9A6D7-EED1-4CE5-998E-34A83B40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E8FE-A064-6E44-8D6F-E0D562778A86}" type="datetime1">
              <a:rPr lang="en-US" smtClean="0"/>
              <a:t>6/22/22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A03C5-810C-4A46-B5F0-1B8CEA50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@TLCPCP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94B0D-EFC7-48AC-85CB-B1AB944D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4D6B-0BD5-40FA-B314-1DCCD89C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13393-1B10-4458-83EC-3B2FBD45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1E43-E9A8-4047-815E-4EE6C1CF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A89B3-91B2-437F-BC45-A38383A1E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4D26-3227-8D4B-BEB2-A88AA9CD653E}" type="datetime1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7E301-4F01-4E0A-8ACB-3D52E5CB7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@TLCPCP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2E63-A3E9-4969-A631-EF9779BE9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14D6B-0BD5-40FA-B314-1DCCD89C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.umn.edu/DanHarrisMindfuln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rkling lake with mountains in background with fog." title="Mindfuln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u="sng" kern="120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ability to know what’s happening in your head at any given moment, without getting carried away with it.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z.umn.edu/</a:t>
            </a:r>
            <a:r>
              <a:rPr lang="en-US" sz="2800" kern="1200" dirty="0" err="1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DanHarrisMindfulness</a:t>
            </a:r>
            <a:endParaRPr lang="en-US" sz="2800" kern="1200" dirty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A3793-4356-DD52-550D-D46D4A89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@TLCPCP </a:t>
            </a:r>
          </a:p>
        </p:txBody>
      </p:sp>
    </p:spTree>
    <p:extLst>
      <p:ext uri="{BB962C8B-B14F-4D97-AF65-F5344CB8AC3E}">
        <p14:creationId xmlns:p14="http://schemas.microsoft.com/office/powerpoint/2010/main" val="394990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Mindfulness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</dc:title>
  <dc:creator>Larry TeBrake</dc:creator>
  <cp:lastModifiedBy>Microsoft Office User</cp:lastModifiedBy>
  <cp:revision>2</cp:revision>
  <dcterms:created xsi:type="dcterms:W3CDTF">2022-02-02T18:51:10Z</dcterms:created>
  <dcterms:modified xsi:type="dcterms:W3CDTF">2022-06-22T19:40:20Z</dcterms:modified>
</cp:coreProperties>
</file>