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11"/>
  </p:notesMasterIdLst>
  <p:sldIdLst>
    <p:sldId id="256" r:id="rId2"/>
    <p:sldId id="788" r:id="rId3"/>
    <p:sldId id="787" r:id="rId4"/>
    <p:sldId id="793" r:id="rId5"/>
    <p:sldId id="791" r:id="rId6"/>
    <p:sldId id="794" r:id="rId7"/>
    <p:sldId id="795" r:id="rId8"/>
    <p:sldId id="796" r:id="rId9"/>
    <p:sldId id="79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594A5-C1FF-4F5B-B6C8-07CE630DC175}" v="79" dt="2022-06-22T19:42:40.707"/>
    <p1510:client id="{A7A899F4-69B4-42CC-943C-A27FA1E3A16F}" v="30" dt="2022-04-05T13:51:53.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2" d="100"/>
          <a:sy n="122" d="100"/>
        </p:scale>
        <p:origin x="24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Wildes" userId="4c273909-3e98-490d-a011-4c24c390111b" providerId="ADAL" clId="{A7A899F4-69B4-42CC-943C-A27FA1E3A16F}"/>
    <pc:docChg chg="undo custSel addSld delSld modSld sldOrd">
      <pc:chgData name="Tom Wildes" userId="4c273909-3e98-490d-a011-4c24c390111b" providerId="ADAL" clId="{A7A899F4-69B4-42CC-943C-A27FA1E3A16F}" dt="2022-04-07T16:19:17.861" v="590" actId="20577"/>
      <pc:docMkLst>
        <pc:docMk/>
      </pc:docMkLst>
      <pc:sldChg chg="addSp delSp modSp mod">
        <pc:chgData name="Tom Wildes" userId="4c273909-3e98-490d-a011-4c24c390111b" providerId="ADAL" clId="{A7A899F4-69B4-42CC-943C-A27FA1E3A16F}" dt="2022-04-05T13:52:10.715" v="589" actId="478"/>
        <pc:sldMkLst>
          <pc:docMk/>
          <pc:sldMk cId="3499708254" sldId="256"/>
        </pc:sldMkLst>
        <pc:spChg chg="mod">
          <ac:chgData name="Tom Wildes" userId="4c273909-3e98-490d-a011-4c24c390111b" providerId="ADAL" clId="{A7A899F4-69B4-42CC-943C-A27FA1E3A16F}" dt="2022-04-04T19:32:28.086" v="192"/>
          <ac:spMkLst>
            <pc:docMk/>
            <pc:sldMk cId="3499708254" sldId="256"/>
            <ac:spMk id="2" creationId="{F3168305-B8E7-4178-B608-2A2D1DE95ECB}"/>
          </ac:spMkLst>
        </pc:spChg>
        <pc:spChg chg="mod">
          <ac:chgData name="Tom Wildes" userId="4c273909-3e98-490d-a011-4c24c390111b" providerId="ADAL" clId="{A7A899F4-69B4-42CC-943C-A27FA1E3A16F}" dt="2022-04-04T19:32:42.852" v="193"/>
          <ac:spMkLst>
            <pc:docMk/>
            <pc:sldMk cId="3499708254" sldId="256"/>
            <ac:spMk id="3" creationId="{6BE15A3A-3E39-4D62-B731-D5167FD180C1}"/>
          </ac:spMkLst>
        </pc:spChg>
        <pc:picChg chg="add del mod">
          <ac:chgData name="Tom Wildes" userId="4c273909-3e98-490d-a011-4c24c390111b" providerId="ADAL" clId="{A7A899F4-69B4-42CC-943C-A27FA1E3A16F}" dt="2022-04-05T13:47:26.198" v="583" actId="478"/>
          <ac:picMkLst>
            <pc:docMk/>
            <pc:sldMk cId="3499708254" sldId="256"/>
            <ac:picMk id="5" creationId="{5051C686-B16C-4B2C-A4A5-C1FA963C35E3}"/>
          </ac:picMkLst>
        </pc:picChg>
        <pc:picChg chg="add del mod">
          <ac:chgData name="Tom Wildes" userId="4c273909-3e98-490d-a011-4c24c390111b" providerId="ADAL" clId="{A7A899F4-69B4-42CC-943C-A27FA1E3A16F}" dt="2022-04-05T13:52:10.715" v="589" actId="478"/>
          <ac:picMkLst>
            <pc:docMk/>
            <pc:sldMk cId="3499708254" sldId="256"/>
            <ac:picMk id="7" creationId="{8D1EB7A9-35AC-4B89-8132-DE6179F4AC85}"/>
          </ac:picMkLst>
        </pc:picChg>
      </pc:sldChg>
      <pc:sldChg chg="addSp delSp modSp del mod">
        <pc:chgData name="Tom Wildes" userId="4c273909-3e98-490d-a011-4c24c390111b" providerId="ADAL" clId="{A7A899F4-69B4-42CC-943C-A27FA1E3A16F}" dt="2022-04-04T19:32:46.590" v="194" actId="47"/>
        <pc:sldMkLst>
          <pc:docMk/>
          <pc:sldMk cId="869487396" sldId="786"/>
        </pc:sldMkLst>
        <pc:spChg chg="add mod">
          <ac:chgData name="Tom Wildes" userId="4c273909-3e98-490d-a011-4c24c390111b" providerId="ADAL" clId="{A7A899F4-69B4-42CC-943C-A27FA1E3A16F}" dt="2022-04-04T16:10:40.081" v="167" actId="20577"/>
          <ac:spMkLst>
            <pc:docMk/>
            <pc:sldMk cId="869487396" sldId="786"/>
            <ac:spMk id="11" creationId="{DD3B335B-34D1-4BF9-8D3E-38C1222560D2}"/>
          </ac:spMkLst>
        </pc:spChg>
        <pc:spChg chg="mod">
          <ac:chgData name="Tom Wildes" userId="4c273909-3e98-490d-a011-4c24c390111b" providerId="ADAL" clId="{A7A899F4-69B4-42CC-943C-A27FA1E3A16F}" dt="2022-04-04T16:03:58.523" v="7" actId="6549"/>
          <ac:spMkLst>
            <pc:docMk/>
            <pc:sldMk cId="869487396" sldId="786"/>
            <ac:spMk id="27" creationId="{00000000-0000-0000-0000-000000000000}"/>
          </ac:spMkLst>
        </pc:spChg>
        <pc:spChg chg="mod">
          <ac:chgData name="Tom Wildes" userId="4c273909-3e98-490d-a011-4c24c390111b" providerId="ADAL" clId="{A7A899F4-69B4-42CC-943C-A27FA1E3A16F}" dt="2022-04-04T16:03:42.370" v="2" actId="6549"/>
          <ac:spMkLst>
            <pc:docMk/>
            <pc:sldMk cId="869487396" sldId="786"/>
            <ac:spMk id="29" creationId="{00000000-0000-0000-0000-000000000000}"/>
          </ac:spMkLst>
        </pc:spChg>
        <pc:spChg chg="mod">
          <ac:chgData name="Tom Wildes" userId="4c273909-3e98-490d-a011-4c24c390111b" providerId="ADAL" clId="{A7A899F4-69B4-42CC-943C-A27FA1E3A16F}" dt="2022-04-04T16:04:02.716" v="8" actId="6549"/>
          <ac:spMkLst>
            <pc:docMk/>
            <pc:sldMk cId="869487396" sldId="786"/>
            <ac:spMk id="66" creationId="{00000000-0000-0000-0000-000000000000}"/>
          </ac:spMkLst>
        </pc:spChg>
        <pc:grpChg chg="del">
          <ac:chgData name="Tom Wildes" userId="4c273909-3e98-490d-a011-4c24c390111b" providerId="ADAL" clId="{A7A899F4-69B4-42CC-943C-A27FA1E3A16F}" dt="2022-04-04T16:03:37.932" v="0" actId="478"/>
          <ac:grpSpMkLst>
            <pc:docMk/>
            <pc:sldMk cId="869487396" sldId="786"/>
            <ac:grpSpMk id="2" creationId="{00000000-0000-0000-0000-000000000000}"/>
          </ac:grpSpMkLst>
        </pc:grpChg>
        <pc:grpChg chg="del">
          <ac:chgData name="Tom Wildes" userId="4c273909-3e98-490d-a011-4c24c390111b" providerId="ADAL" clId="{A7A899F4-69B4-42CC-943C-A27FA1E3A16F}" dt="2022-04-04T16:04:06.697" v="9" actId="478"/>
          <ac:grpSpMkLst>
            <pc:docMk/>
            <pc:sldMk cId="869487396" sldId="786"/>
            <ac:grpSpMk id="8" creationId="{446174EF-FB1E-43C7-9D97-76A10ACF0377}"/>
          </ac:grpSpMkLst>
        </pc:grpChg>
        <pc:grpChg chg="del mod">
          <ac:chgData name="Tom Wildes" userId="4c273909-3e98-490d-a011-4c24c390111b" providerId="ADAL" clId="{A7A899F4-69B4-42CC-943C-A27FA1E3A16F}" dt="2022-04-04T16:04:10.257" v="11" actId="478"/>
          <ac:grpSpMkLst>
            <pc:docMk/>
            <pc:sldMk cId="869487396" sldId="786"/>
            <ac:grpSpMk id="9" creationId="{57D01883-BA99-4249-9ECB-920F83A6247A}"/>
          </ac:grpSpMkLst>
        </pc:grpChg>
        <pc:grpChg chg="del mod">
          <ac:chgData name="Tom Wildes" userId="4c273909-3e98-490d-a011-4c24c390111b" providerId="ADAL" clId="{A7A899F4-69B4-42CC-943C-A27FA1E3A16F}" dt="2022-04-04T16:03:47.014" v="4" actId="478"/>
          <ac:grpSpMkLst>
            <pc:docMk/>
            <pc:sldMk cId="869487396" sldId="786"/>
            <ac:grpSpMk id="10" creationId="{24286160-A097-4B17-9AB1-CEFAC924D6B8}"/>
          </ac:grpSpMkLst>
        </pc:grpChg>
        <pc:picChg chg="del">
          <ac:chgData name="Tom Wildes" userId="4c273909-3e98-490d-a011-4c24c390111b" providerId="ADAL" clId="{A7A899F4-69B4-42CC-943C-A27FA1E3A16F}" dt="2022-04-04T16:04:21.945" v="12" actId="478"/>
          <ac:picMkLst>
            <pc:docMk/>
            <pc:sldMk cId="869487396" sldId="786"/>
            <ac:picMk id="509954" creationId="{00000000-0000-0000-0000-000000000000}"/>
          </ac:picMkLst>
        </pc:picChg>
      </pc:sldChg>
      <pc:sldChg chg="delSp modSp mod ord">
        <pc:chgData name="Tom Wildes" userId="4c273909-3e98-490d-a011-4c24c390111b" providerId="ADAL" clId="{A7A899F4-69B4-42CC-943C-A27FA1E3A16F}" dt="2022-04-04T19:35:06.272" v="208"/>
        <pc:sldMkLst>
          <pc:docMk/>
          <pc:sldMk cId="212214115" sldId="787"/>
        </pc:sldMkLst>
        <pc:spChg chg="del">
          <ac:chgData name="Tom Wildes" userId="4c273909-3e98-490d-a011-4c24c390111b" providerId="ADAL" clId="{A7A899F4-69B4-42CC-943C-A27FA1E3A16F}" dt="2022-04-04T18:58:15.063" v="168" actId="478"/>
          <ac:spMkLst>
            <pc:docMk/>
            <pc:sldMk cId="212214115" sldId="787"/>
            <ac:spMk id="9" creationId="{8A7374B1-C29C-447C-B449-2C2F9BB00AA8}"/>
          </ac:spMkLst>
        </pc:spChg>
        <pc:spChg chg="mod">
          <ac:chgData name="Tom Wildes" userId="4c273909-3e98-490d-a011-4c24c390111b" providerId="ADAL" clId="{A7A899F4-69B4-42CC-943C-A27FA1E3A16F}" dt="2022-04-04T18:58:18.194" v="169" actId="6549"/>
          <ac:spMkLst>
            <pc:docMk/>
            <pc:sldMk cId="212214115" sldId="787"/>
            <ac:spMk id="10" creationId="{FD6CB694-911E-4D9E-9BA9-819134616012}"/>
          </ac:spMkLst>
        </pc:spChg>
        <pc:spChg chg="mod">
          <ac:chgData name="Tom Wildes" userId="4c273909-3e98-490d-a011-4c24c390111b" providerId="ADAL" clId="{A7A899F4-69B4-42CC-943C-A27FA1E3A16F}" dt="2022-04-04T16:09:58.119" v="145"/>
          <ac:spMkLst>
            <pc:docMk/>
            <pc:sldMk cId="212214115" sldId="787"/>
            <ac:spMk id="95235" creationId="{00000000-0000-0000-0000-000000000000}"/>
          </ac:spMkLst>
        </pc:spChg>
        <pc:spChg chg="mod">
          <ac:chgData name="Tom Wildes" userId="4c273909-3e98-490d-a011-4c24c390111b" providerId="ADAL" clId="{A7A899F4-69B4-42CC-943C-A27FA1E3A16F}" dt="2022-04-04T16:09:58.119" v="145"/>
          <ac:spMkLst>
            <pc:docMk/>
            <pc:sldMk cId="212214115" sldId="787"/>
            <ac:spMk id="95236" creationId="{00000000-0000-0000-0000-000000000000}"/>
          </ac:spMkLst>
        </pc:spChg>
      </pc:sldChg>
      <pc:sldChg chg="delSp modSp mod ord">
        <pc:chgData name="Tom Wildes" userId="4c273909-3e98-490d-a011-4c24c390111b" providerId="ADAL" clId="{A7A899F4-69B4-42CC-943C-A27FA1E3A16F}" dt="2022-04-04T19:38:42.544" v="234" actId="6549"/>
        <pc:sldMkLst>
          <pc:docMk/>
          <pc:sldMk cId="540592718" sldId="788"/>
        </pc:sldMkLst>
        <pc:spChg chg="mod">
          <ac:chgData name="Tom Wildes" userId="4c273909-3e98-490d-a011-4c24c390111b" providerId="ADAL" clId="{A7A899F4-69B4-42CC-943C-A27FA1E3A16F}" dt="2022-04-04T19:38:42.544" v="234" actId="6549"/>
          <ac:spMkLst>
            <pc:docMk/>
            <pc:sldMk cId="540592718" sldId="788"/>
            <ac:spMk id="2" creationId="{69DCEE85-86C8-4B35-9C7E-C8A2181C6B84}"/>
          </ac:spMkLst>
        </pc:spChg>
        <pc:spChg chg="del">
          <ac:chgData name="Tom Wildes" userId="4c273909-3e98-490d-a011-4c24c390111b" providerId="ADAL" clId="{A7A899F4-69B4-42CC-943C-A27FA1E3A16F}" dt="2022-04-04T18:58:38.716" v="172" actId="478"/>
          <ac:spMkLst>
            <pc:docMk/>
            <pc:sldMk cId="540592718" sldId="788"/>
            <ac:spMk id="8" creationId="{EE7C6021-5B0D-4AC7-B6E4-7D132B29CC5E}"/>
          </ac:spMkLst>
        </pc:spChg>
        <pc:spChg chg="mod">
          <ac:chgData name="Tom Wildes" userId="4c273909-3e98-490d-a011-4c24c390111b" providerId="ADAL" clId="{A7A899F4-69B4-42CC-943C-A27FA1E3A16F}" dt="2022-04-04T16:09:58.119" v="145"/>
          <ac:spMkLst>
            <pc:docMk/>
            <pc:sldMk cId="540592718" sldId="788"/>
            <ac:spMk id="41986" creationId="{00000000-0000-0000-0000-000000000000}"/>
          </ac:spMkLst>
        </pc:spChg>
        <pc:spChg chg="mod">
          <ac:chgData name="Tom Wildes" userId="4c273909-3e98-490d-a011-4c24c390111b" providerId="ADAL" clId="{A7A899F4-69B4-42CC-943C-A27FA1E3A16F}" dt="2022-04-04T19:38:36.901" v="232" actId="6549"/>
          <ac:spMkLst>
            <pc:docMk/>
            <pc:sldMk cId="540592718" sldId="788"/>
            <ac:spMk id="41989" creationId="{00000000-0000-0000-0000-000000000000}"/>
          </ac:spMkLst>
        </pc:spChg>
        <pc:picChg chg="del">
          <ac:chgData name="Tom Wildes" userId="4c273909-3e98-490d-a011-4c24c390111b" providerId="ADAL" clId="{A7A899F4-69B4-42CC-943C-A27FA1E3A16F}" dt="2022-04-04T18:58:36.103" v="171" actId="478"/>
          <ac:picMkLst>
            <pc:docMk/>
            <pc:sldMk cId="540592718" sldId="788"/>
            <ac:picMk id="41990" creationId="{00000000-0000-0000-0000-000000000000}"/>
          </ac:picMkLst>
        </pc:picChg>
      </pc:sldChg>
      <pc:sldChg chg="delSp modSp add del mod">
        <pc:chgData name="Tom Wildes" userId="4c273909-3e98-490d-a011-4c24c390111b" providerId="ADAL" clId="{A7A899F4-69B4-42CC-943C-A27FA1E3A16F}" dt="2022-04-04T19:33:10.867" v="197" actId="47"/>
        <pc:sldMkLst>
          <pc:docMk/>
          <pc:sldMk cId="3479066326" sldId="789"/>
        </pc:sldMkLst>
        <pc:spChg chg="mod">
          <ac:chgData name="Tom Wildes" userId="4c273909-3e98-490d-a011-4c24c390111b" providerId="ADAL" clId="{A7A899F4-69B4-42CC-943C-A27FA1E3A16F}" dt="2022-04-04T18:59:02.417" v="189" actId="6549"/>
          <ac:spMkLst>
            <pc:docMk/>
            <pc:sldMk cId="3479066326" sldId="789"/>
            <ac:spMk id="8" creationId="{3EDCE60A-9C54-4806-A8C5-DD689C3920CC}"/>
          </ac:spMkLst>
        </pc:spChg>
        <pc:spChg chg="mod">
          <ac:chgData name="Tom Wildes" userId="4c273909-3e98-490d-a011-4c24c390111b" providerId="ADAL" clId="{A7A899F4-69B4-42CC-943C-A27FA1E3A16F}" dt="2022-04-04T16:09:58.119" v="145"/>
          <ac:spMkLst>
            <pc:docMk/>
            <pc:sldMk cId="3479066326" sldId="789"/>
            <ac:spMk id="96258" creationId="{00000000-0000-0000-0000-000000000000}"/>
          </ac:spMkLst>
        </pc:spChg>
        <pc:picChg chg="del mod">
          <ac:chgData name="Tom Wildes" userId="4c273909-3e98-490d-a011-4c24c390111b" providerId="ADAL" clId="{A7A899F4-69B4-42CC-943C-A27FA1E3A16F}" dt="2022-04-04T18:58:52.404" v="174" actId="478"/>
          <ac:picMkLst>
            <pc:docMk/>
            <pc:sldMk cId="3479066326" sldId="789"/>
            <ac:picMk id="2" creationId="{00000000-0000-0000-0000-000000000000}"/>
          </ac:picMkLst>
        </pc:picChg>
      </pc:sldChg>
      <pc:sldChg chg="modSp del ord">
        <pc:chgData name="Tom Wildes" userId="4c273909-3e98-490d-a011-4c24c390111b" providerId="ADAL" clId="{A7A899F4-69B4-42CC-943C-A27FA1E3A16F}" dt="2022-04-04T19:39:01.374" v="239" actId="47"/>
        <pc:sldMkLst>
          <pc:docMk/>
          <pc:sldMk cId="347213396" sldId="790"/>
        </pc:sldMkLst>
        <pc:spChg chg="mod">
          <ac:chgData name="Tom Wildes" userId="4c273909-3e98-490d-a011-4c24c390111b" providerId="ADAL" clId="{A7A899F4-69B4-42CC-943C-A27FA1E3A16F}" dt="2022-04-04T16:09:58.119" v="145"/>
          <ac:spMkLst>
            <pc:docMk/>
            <pc:sldMk cId="347213396" sldId="790"/>
            <ac:spMk id="2" creationId="{37B0ABD8-7CC9-4858-BEF0-330DB24DF93E}"/>
          </ac:spMkLst>
        </pc:spChg>
      </pc:sldChg>
      <pc:sldChg chg="addSp delSp new del mod">
        <pc:chgData name="Tom Wildes" userId="4c273909-3e98-490d-a011-4c24c390111b" providerId="ADAL" clId="{A7A899F4-69B4-42CC-943C-A27FA1E3A16F}" dt="2022-04-04T19:35:29.345" v="212" actId="2696"/>
        <pc:sldMkLst>
          <pc:docMk/>
          <pc:sldMk cId="663148471" sldId="791"/>
        </pc:sldMkLst>
        <pc:spChg chg="add del">
          <ac:chgData name="Tom Wildes" userId="4c273909-3e98-490d-a011-4c24c390111b" providerId="ADAL" clId="{A7A899F4-69B4-42CC-943C-A27FA1E3A16F}" dt="2022-04-04T19:35:15.043" v="210" actId="22"/>
          <ac:spMkLst>
            <pc:docMk/>
            <pc:sldMk cId="663148471" sldId="791"/>
            <ac:spMk id="5" creationId="{21D945BF-F891-4A13-8598-7496015AF585}"/>
          </ac:spMkLst>
        </pc:spChg>
      </pc:sldChg>
      <pc:sldChg chg="modSp del">
        <pc:chgData name="Tom Wildes" userId="4c273909-3e98-490d-a011-4c24c390111b" providerId="ADAL" clId="{A7A899F4-69B4-42CC-943C-A27FA1E3A16F}" dt="2022-04-04T19:33:30.148" v="198" actId="47"/>
        <pc:sldMkLst>
          <pc:docMk/>
          <pc:sldMk cId="1905525413" sldId="791"/>
        </pc:sldMkLst>
        <pc:spChg chg="mod">
          <ac:chgData name="Tom Wildes" userId="4c273909-3e98-490d-a011-4c24c390111b" providerId="ADAL" clId="{A7A899F4-69B4-42CC-943C-A27FA1E3A16F}" dt="2022-04-04T16:09:58.119" v="145"/>
          <ac:spMkLst>
            <pc:docMk/>
            <pc:sldMk cId="1905525413" sldId="791"/>
            <ac:spMk id="99330" creationId="{00000000-0000-0000-0000-000000000000}"/>
          </ac:spMkLst>
        </pc:spChg>
        <pc:spChg chg="mod">
          <ac:chgData name="Tom Wildes" userId="4c273909-3e98-490d-a011-4c24c390111b" providerId="ADAL" clId="{A7A899F4-69B4-42CC-943C-A27FA1E3A16F}" dt="2022-04-04T16:09:58.119" v="145"/>
          <ac:spMkLst>
            <pc:docMk/>
            <pc:sldMk cId="1905525413" sldId="791"/>
            <ac:spMk id="99331" creationId="{00000000-0000-0000-0000-000000000000}"/>
          </ac:spMkLst>
        </pc:spChg>
        <pc:spChg chg="mod">
          <ac:chgData name="Tom Wildes" userId="4c273909-3e98-490d-a011-4c24c390111b" providerId="ADAL" clId="{A7A899F4-69B4-42CC-943C-A27FA1E3A16F}" dt="2022-04-04T16:09:58.119" v="145"/>
          <ac:spMkLst>
            <pc:docMk/>
            <pc:sldMk cId="1905525413" sldId="791"/>
            <ac:spMk id="99332" creationId="{00000000-0000-0000-0000-000000000000}"/>
          </ac:spMkLst>
        </pc:spChg>
      </pc:sldChg>
      <pc:sldChg chg="addSp delSp modSp new add del mod">
        <pc:chgData name="Tom Wildes" userId="4c273909-3e98-490d-a011-4c24c390111b" providerId="ADAL" clId="{A7A899F4-69B4-42CC-943C-A27FA1E3A16F}" dt="2022-04-04T19:50:00.949" v="262" actId="47"/>
        <pc:sldMkLst>
          <pc:docMk/>
          <pc:sldMk cId="2064836005" sldId="791"/>
        </pc:sldMkLst>
        <pc:spChg chg="add del mod">
          <ac:chgData name="Tom Wildes" userId="4c273909-3e98-490d-a011-4c24c390111b" providerId="ADAL" clId="{A7A899F4-69B4-42CC-943C-A27FA1E3A16F}" dt="2022-04-04T19:37:31.445" v="222"/>
          <ac:spMkLst>
            <pc:docMk/>
            <pc:sldMk cId="2064836005" sldId="791"/>
            <ac:spMk id="3" creationId="{05CAFA72-A2C4-4921-8CBD-2410BAC0D7C9}"/>
          </ac:spMkLst>
        </pc:spChg>
        <pc:spChg chg="add mod">
          <ac:chgData name="Tom Wildes" userId="4c273909-3e98-490d-a011-4c24c390111b" providerId="ADAL" clId="{A7A899F4-69B4-42CC-943C-A27FA1E3A16F}" dt="2022-04-04T19:45:14.953" v="242" actId="14100"/>
          <ac:spMkLst>
            <pc:docMk/>
            <pc:sldMk cId="2064836005" sldId="791"/>
            <ac:spMk id="5" creationId="{F9FAEF98-F7E0-4E13-B52E-A59A77CAE415}"/>
          </ac:spMkLst>
        </pc:spChg>
        <pc:spChg chg="add mod">
          <ac:chgData name="Tom Wildes" userId="4c273909-3e98-490d-a011-4c24c390111b" providerId="ADAL" clId="{A7A899F4-69B4-42CC-943C-A27FA1E3A16F}" dt="2022-04-04T19:45:14.953" v="242" actId="14100"/>
          <ac:spMkLst>
            <pc:docMk/>
            <pc:sldMk cId="2064836005" sldId="791"/>
            <ac:spMk id="6" creationId="{45D7346A-29D4-479C-9CF2-F615961A4F4D}"/>
          </ac:spMkLst>
        </pc:spChg>
        <pc:graphicFrameChg chg="add mod modGraphic">
          <ac:chgData name="Tom Wildes" userId="4c273909-3e98-490d-a011-4c24c390111b" providerId="ADAL" clId="{A7A899F4-69B4-42CC-943C-A27FA1E3A16F}" dt="2022-04-04T19:48:37.613" v="259" actId="255"/>
          <ac:graphicFrameMkLst>
            <pc:docMk/>
            <pc:sldMk cId="2064836005" sldId="791"/>
            <ac:graphicFrameMk id="4" creationId="{94FA92C0-F6BF-4610-85B2-7C2FE139BDB4}"/>
          </ac:graphicFrameMkLst>
        </pc:graphicFrameChg>
      </pc:sldChg>
      <pc:sldChg chg="new del">
        <pc:chgData name="Tom Wildes" userId="4c273909-3e98-490d-a011-4c24c390111b" providerId="ADAL" clId="{A7A899F4-69B4-42CC-943C-A27FA1E3A16F}" dt="2022-04-04T19:50:18.058" v="265" actId="47"/>
        <pc:sldMkLst>
          <pc:docMk/>
          <pc:sldMk cId="819996814" sldId="792"/>
        </pc:sldMkLst>
      </pc:sldChg>
      <pc:sldChg chg="new del ord">
        <pc:chgData name="Tom Wildes" userId="4c273909-3e98-490d-a011-4c24c390111b" providerId="ADAL" clId="{A7A899F4-69B4-42CC-943C-A27FA1E3A16F}" dt="2022-04-04T19:50:49.428" v="272" actId="47"/>
        <pc:sldMkLst>
          <pc:docMk/>
          <pc:sldMk cId="1156879615" sldId="792"/>
        </pc:sldMkLst>
      </pc:sldChg>
      <pc:sldChg chg="modSp del">
        <pc:chgData name="Tom Wildes" userId="4c273909-3e98-490d-a011-4c24c390111b" providerId="ADAL" clId="{A7A899F4-69B4-42CC-943C-A27FA1E3A16F}" dt="2022-04-04T19:33:33.828" v="199" actId="47"/>
        <pc:sldMkLst>
          <pc:docMk/>
          <pc:sldMk cId="2216249775" sldId="792"/>
        </pc:sldMkLst>
        <pc:spChg chg="mod">
          <ac:chgData name="Tom Wildes" userId="4c273909-3e98-490d-a011-4c24c390111b" providerId="ADAL" clId="{A7A899F4-69B4-42CC-943C-A27FA1E3A16F}" dt="2022-04-04T16:09:58.119" v="145"/>
          <ac:spMkLst>
            <pc:docMk/>
            <pc:sldMk cId="2216249775" sldId="792"/>
            <ac:spMk id="2" creationId="{3463A4BE-3863-4CF4-BAA2-A7AE283363C7}"/>
          </ac:spMkLst>
        </pc:spChg>
        <pc:spChg chg="mod">
          <ac:chgData name="Tom Wildes" userId="4c273909-3e98-490d-a011-4c24c390111b" providerId="ADAL" clId="{A7A899F4-69B4-42CC-943C-A27FA1E3A16F}" dt="2022-04-04T16:09:58.119" v="145"/>
          <ac:spMkLst>
            <pc:docMk/>
            <pc:sldMk cId="2216249775" sldId="792"/>
            <ac:spMk id="1027" creationId="{00000000-0000-0000-0000-000000000000}"/>
          </ac:spMkLst>
        </pc:spChg>
        <pc:spChg chg="mod">
          <ac:chgData name="Tom Wildes" userId="4c273909-3e98-490d-a011-4c24c390111b" providerId="ADAL" clId="{A7A899F4-69B4-42CC-943C-A27FA1E3A16F}" dt="2022-04-04T16:09:58.119" v="145"/>
          <ac:spMkLst>
            <pc:docMk/>
            <pc:sldMk cId="2216249775" sldId="792"/>
            <ac:spMk id="1028" creationId="{00000000-0000-0000-0000-000000000000}"/>
          </ac:spMkLst>
        </pc:spChg>
      </pc:sldChg>
      <pc:sldChg chg="addSp modSp new del ord">
        <pc:chgData name="Tom Wildes" userId="4c273909-3e98-490d-a011-4c24c390111b" providerId="ADAL" clId="{A7A899F4-69B4-42CC-943C-A27FA1E3A16F}" dt="2022-04-04T19:49:54.063" v="260" actId="47"/>
        <pc:sldMkLst>
          <pc:docMk/>
          <pc:sldMk cId="4018828210" sldId="792"/>
        </pc:sldMkLst>
        <pc:picChg chg="add mod">
          <ac:chgData name="Tom Wildes" userId="4c273909-3e98-490d-a011-4c24c390111b" providerId="ADAL" clId="{A7A899F4-69B4-42CC-943C-A27FA1E3A16F}" dt="2022-04-04T19:37:09.858" v="219"/>
          <ac:picMkLst>
            <pc:docMk/>
            <pc:sldMk cId="4018828210" sldId="792"/>
            <ac:picMk id="2" creationId="{2CDF6702-7C7D-47D5-BF26-219C8C6D4EEE}"/>
          </ac:picMkLst>
        </pc:picChg>
      </pc:sldChg>
      <pc:sldChg chg="addSp new del mod">
        <pc:chgData name="Tom Wildes" userId="4c273909-3e98-490d-a011-4c24c390111b" providerId="ADAL" clId="{A7A899F4-69B4-42CC-943C-A27FA1E3A16F}" dt="2022-04-04T19:35:32.173" v="213" actId="2696"/>
        <pc:sldMkLst>
          <pc:docMk/>
          <pc:sldMk cId="4262676014" sldId="792"/>
        </pc:sldMkLst>
        <pc:spChg chg="add">
          <ac:chgData name="Tom Wildes" userId="4c273909-3e98-490d-a011-4c24c390111b" providerId="ADAL" clId="{A7A899F4-69B4-42CC-943C-A27FA1E3A16F}" dt="2022-04-04T19:35:20.031" v="211" actId="22"/>
          <ac:spMkLst>
            <pc:docMk/>
            <pc:sldMk cId="4262676014" sldId="792"/>
            <ac:spMk id="5" creationId="{E8713CD7-2F94-4D8F-A191-E3E392B62992}"/>
          </ac:spMkLst>
        </pc:spChg>
      </pc:sldChg>
      <pc:sldChg chg="modSp del mod">
        <pc:chgData name="Tom Wildes" userId="4c273909-3e98-490d-a011-4c24c390111b" providerId="ADAL" clId="{A7A899F4-69B4-42CC-943C-A27FA1E3A16F}" dt="2022-04-04T19:33:53.158" v="202" actId="47"/>
        <pc:sldMkLst>
          <pc:docMk/>
          <pc:sldMk cId="179687721" sldId="793"/>
        </pc:sldMkLst>
        <pc:spChg chg="mod">
          <ac:chgData name="Tom Wildes" userId="4c273909-3e98-490d-a011-4c24c390111b" providerId="ADAL" clId="{A7A899F4-69B4-42CC-943C-A27FA1E3A16F}" dt="2022-04-04T16:09:44.032" v="142" actId="27636"/>
          <ac:spMkLst>
            <pc:docMk/>
            <pc:sldMk cId="179687721" sldId="793"/>
            <ac:spMk id="3" creationId="{00000000-0000-0000-0000-000000000000}"/>
          </ac:spMkLst>
        </pc:spChg>
        <pc:spChg chg="mod">
          <ac:chgData name="Tom Wildes" userId="4c273909-3e98-490d-a011-4c24c390111b" providerId="ADAL" clId="{A7A899F4-69B4-42CC-943C-A27FA1E3A16F}" dt="2022-04-04T16:09:58.119" v="145"/>
          <ac:spMkLst>
            <pc:docMk/>
            <pc:sldMk cId="179687721" sldId="793"/>
            <ac:spMk id="4" creationId="{D0EDC331-A3D8-49EF-885C-E99AFACD39E0}"/>
          </ac:spMkLst>
        </pc:spChg>
      </pc:sldChg>
      <pc:sldChg chg="add ord">
        <pc:chgData name="Tom Wildes" userId="4c273909-3e98-490d-a011-4c24c390111b" providerId="ADAL" clId="{A7A899F4-69B4-42CC-943C-A27FA1E3A16F}" dt="2022-04-04T19:50:47.462" v="271"/>
        <pc:sldMkLst>
          <pc:docMk/>
          <pc:sldMk cId="1905525413" sldId="793"/>
        </pc:sldMkLst>
      </pc:sldChg>
      <pc:sldChg chg="new del">
        <pc:chgData name="Tom Wildes" userId="4c273909-3e98-490d-a011-4c24c390111b" providerId="ADAL" clId="{A7A899F4-69B4-42CC-943C-A27FA1E3A16F}" dt="2022-04-04T19:35:34.709" v="214" actId="2696"/>
        <pc:sldMkLst>
          <pc:docMk/>
          <pc:sldMk cId="3706212372" sldId="793"/>
        </pc:sldMkLst>
      </pc:sldChg>
      <pc:sldChg chg="addSp delSp modSp add del ord">
        <pc:chgData name="Tom Wildes" userId="4c273909-3e98-490d-a011-4c24c390111b" providerId="ADAL" clId="{A7A899F4-69B4-42CC-943C-A27FA1E3A16F}" dt="2022-04-04T19:50:04.628" v="263" actId="47"/>
        <pc:sldMkLst>
          <pc:docMk/>
          <pc:sldMk cId="4114781180" sldId="793"/>
        </pc:sldMkLst>
        <pc:graphicFrameChg chg="add del mod">
          <ac:chgData name="Tom Wildes" userId="4c273909-3e98-490d-a011-4c24c390111b" providerId="ADAL" clId="{A7A899F4-69B4-42CC-943C-A27FA1E3A16F}" dt="2022-04-04T19:46:23.349" v="247"/>
          <ac:graphicFrameMkLst>
            <pc:docMk/>
            <pc:sldMk cId="4114781180" sldId="793"/>
            <ac:graphicFrameMk id="2" creationId="{295102C5-99EC-4AEC-A927-B02067EB90F1}"/>
          </ac:graphicFrameMkLst>
        </pc:graphicFrameChg>
      </pc:sldChg>
      <pc:sldChg chg="modSp del mod">
        <pc:chgData name="Tom Wildes" userId="4c273909-3e98-490d-a011-4c24c390111b" providerId="ADAL" clId="{A7A899F4-69B4-42CC-943C-A27FA1E3A16F}" dt="2022-04-04T19:33:47.571" v="201" actId="47"/>
        <pc:sldMkLst>
          <pc:docMk/>
          <pc:sldMk cId="1999981152" sldId="794"/>
        </pc:sldMkLst>
        <pc:spChg chg="mod">
          <ac:chgData name="Tom Wildes" userId="4c273909-3e98-490d-a011-4c24c390111b" providerId="ADAL" clId="{A7A899F4-69B4-42CC-943C-A27FA1E3A16F}" dt="2022-04-04T16:09:44.015" v="141" actId="27636"/>
          <ac:spMkLst>
            <pc:docMk/>
            <pc:sldMk cId="1999981152" sldId="794"/>
            <ac:spMk id="95234" creationId="{00000000-0000-0000-0000-000000000000}"/>
          </ac:spMkLst>
        </pc:spChg>
        <pc:spChg chg="mod">
          <ac:chgData name="Tom Wildes" userId="4c273909-3e98-490d-a011-4c24c390111b" providerId="ADAL" clId="{A7A899F4-69B4-42CC-943C-A27FA1E3A16F}" dt="2022-04-04T16:09:58.119" v="145"/>
          <ac:spMkLst>
            <pc:docMk/>
            <pc:sldMk cId="1999981152" sldId="794"/>
            <ac:spMk id="95235" creationId="{00000000-0000-0000-0000-000000000000}"/>
          </ac:spMkLst>
        </pc:spChg>
        <pc:spChg chg="mod">
          <ac:chgData name="Tom Wildes" userId="4c273909-3e98-490d-a011-4c24c390111b" providerId="ADAL" clId="{A7A899F4-69B4-42CC-943C-A27FA1E3A16F}" dt="2022-04-04T16:09:58.119" v="145"/>
          <ac:spMkLst>
            <pc:docMk/>
            <pc:sldMk cId="1999981152" sldId="794"/>
            <ac:spMk id="95236" creationId="{00000000-0000-0000-0000-000000000000}"/>
          </ac:spMkLst>
        </pc:spChg>
      </pc:sldChg>
      <pc:sldChg chg="addSp modSp new mod">
        <pc:chgData name="Tom Wildes" userId="4c273909-3e98-490d-a011-4c24c390111b" providerId="ADAL" clId="{A7A899F4-69B4-42CC-943C-A27FA1E3A16F}" dt="2022-04-05T13:28:34.478" v="456" actId="20577"/>
        <pc:sldMkLst>
          <pc:docMk/>
          <pc:sldMk cId="2169711750" sldId="794"/>
        </pc:sldMkLst>
        <pc:spChg chg="add mod">
          <ac:chgData name="Tom Wildes" userId="4c273909-3e98-490d-a011-4c24c390111b" providerId="ADAL" clId="{A7A899F4-69B4-42CC-943C-A27FA1E3A16F}" dt="2022-04-05T13:28:34.478" v="456" actId="20577"/>
          <ac:spMkLst>
            <pc:docMk/>
            <pc:sldMk cId="2169711750" sldId="794"/>
            <ac:spMk id="4" creationId="{7B647C18-322A-4C3A-8783-694F6BB750EE}"/>
          </ac:spMkLst>
        </pc:spChg>
        <pc:picChg chg="add mod">
          <ac:chgData name="Tom Wildes" userId="4c273909-3e98-490d-a011-4c24c390111b" providerId="ADAL" clId="{A7A899F4-69B4-42CC-943C-A27FA1E3A16F}" dt="2022-04-04T19:59:22.780" v="279" actId="14100"/>
          <ac:picMkLst>
            <pc:docMk/>
            <pc:sldMk cId="2169711750" sldId="794"/>
            <ac:picMk id="3" creationId="{515A4C8E-2DA0-4267-8ADB-262E144566E9}"/>
          </ac:picMkLst>
        </pc:picChg>
      </pc:sldChg>
      <pc:sldChg chg="addSp modSp new mod setBg setClrOvrMap">
        <pc:chgData name="Tom Wildes" userId="4c273909-3e98-490d-a011-4c24c390111b" providerId="ADAL" clId="{A7A899F4-69B4-42CC-943C-A27FA1E3A16F}" dt="2022-04-07T16:19:17.861" v="590" actId="20577"/>
        <pc:sldMkLst>
          <pc:docMk/>
          <pc:sldMk cId="3799063084" sldId="795"/>
        </pc:sldMkLst>
        <pc:spChg chg="add mod ord">
          <ac:chgData name="Tom Wildes" userId="4c273909-3e98-490d-a011-4c24c390111b" providerId="ADAL" clId="{A7A899F4-69B4-42CC-943C-A27FA1E3A16F}" dt="2022-04-05T13:31:37.817" v="497" actId="26606"/>
          <ac:spMkLst>
            <pc:docMk/>
            <pc:sldMk cId="3799063084" sldId="795"/>
            <ac:spMk id="4" creationId="{92E5887F-AD60-490A-8FD2-2B93BE99F644}"/>
          </ac:spMkLst>
        </pc:spChg>
        <pc:spChg chg="add mod">
          <ac:chgData name="Tom Wildes" userId="4c273909-3e98-490d-a011-4c24c390111b" providerId="ADAL" clId="{A7A899F4-69B4-42CC-943C-A27FA1E3A16F}" dt="2022-04-07T16:19:17.861" v="590" actId="20577"/>
          <ac:spMkLst>
            <pc:docMk/>
            <pc:sldMk cId="3799063084" sldId="795"/>
            <ac:spMk id="5" creationId="{126FF948-E63F-479F-9C76-8BF1F8F09BEA}"/>
          </ac:spMkLst>
        </pc:spChg>
        <pc:spChg chg="add">
          <ac:chgData name="Tom Wildes" userId="4c273909-3e98-490d-a011-4c24c390111b" providerId="ADAL" clId="{A7A899F4-69B4-42CC-943C-A27FA1E3A16F}" dt="2022-04-05T13:31:37.817" v="497" actId="26606"/>
          <ac:spMkLst>
            <pc:docMk/>
            <pc:sldMk cId="3799063084" sldId="795"/>
            <ac:spMk id="17" creationId="{7E89D346-FD24-4FBA-A956-3200CC175980}"/>
          </ac:spMkLst>
        </pc:spChg>
        <pc:spChg chg="add">
          <ac:chgData name="Tom Wildes" userId="4c273909-3e98-490d-a011-4c24c390111b" providerId="ADAL" clId="{A7A899F4-69B4-42CC-943C-A27FA1E3A16F}" dt="2022-04-05T13:31:37.817" v="497" actId="26606"/>
          <ac:spMkLst>
            <pc:docMk/>
            <pc:sldMk cId="3799063084" sldId="795"/>
            <ac:spMk id="19" creationId="{9F1E6C01-CE56-48FB-B0C1-482CC243DC72}"/>
          </ac:spMkLst>
        </pc:spChg>
        <pc:grpChg chg="add">
          <ac:chgData name="Tom Wildes" userId="4c273909-3e98-490d-a011-4c24c390111b" providerId="ADAL" clId="{A7A899F4-69B4-42CC-943C-A27FA1E3A16F}" dt="2022-04-05T13:31:37.817" v="497" actId="26606"/>
          <ac:grpSpMkLst>
            <pc:docMk/>
            <pc:sldMk cId="3799063084" sldId="795"/>
            <ac:grpSpMk id="10" creationId="{62CE031E-EE35-4AA7-9784-805093327786}"/>
          </ac:grpSpMkLst>
        </pc:grpChg>
        <pc:grpChg chg="add">
          <ac:chgData name="Tom Wildes" userId="4c273909-3e98-490d-a011-4c24c390111b" providerId="ADAL" clId="{A7A899F4-69B4-42CC-943C-A27FA1E3A16F}" dt="2022-04-05T13:31:37.817" v="497" actId="26606"/>
          <ac:grpSpMkLst>
            <pc:docMk/>
            <pc:sldMk cId="3799063084" sldId="795"/>
            <ac:grpSpMk id="21" creationId="{FA392D60-45E0-40B9-8C90-AAD5DEEB2AF4}"/>
          </ac:grpSpMkLst>
        </pc:grpChg>
        <pc:picChg chg="add mod">
          <ac:chgData name="Tom Wildes" userId="4c273909-3e98-490d-a011-4c24c390111b" providerId="ADAL" clId="{A7A899F4-69B4-42CC-943C-A27FA1E3A16F}" dt="2022-04-05T13:31:37.817" v="497" actId="26606"/>
          <ac:picMkLst>
            <pc:docMk/>
            <pc:sldMk cId="3799063084" sldId="795"/>
            <ac:picMk id="3" creationId="{6E65D7A7-5EEF-4B6A-87B3-CAF6FF383E6B}"/>
          </ac:picMkLst>
        </pc:picChg>
      </pc:sldChg>
      <pc:sldChg chg="addSp delSp modSp new mod">
        <pc:chgData name="Tom Wildes" userId="4c273909-3e98-490d-a011-4c24c390111b" providerId="ADAL" clId="{A7A899F4-69B4-42CC-943C-A27FA1E3A16F}" dt="2022-04-05T13:42:00.972" v="565" actId="1076"/>
        <pc:sldMkLst>
          <pc:docMk/>
          <pc:sldMk cId="2757134397" sldId="796"/>
        </pc:sldMkLst>
        <pc:spChg chg="add mod">
          <ac:chgData name="Tom Wildes" userId="4c273909-3e98-490d-a011-4c24c390111b" providerId="ADAL" clId="{A7A899F4-69B4-42CC-943C-A27FA1E3A16F}" dt="2022-04-05T13:41:58.236" v="564" actId="1076"/>
          <ac:spMkLst>
            <pc:docMk/>
            <pc:sldMk cId="2757134397" sldId="796"/>
            <ac:spMk id="2" creationId="{84DD9635-BEE4-451F-BB13-D768D8825942}"/>
          </ac:spMkLst>
        </pc:spChg>
        <pc:picChg chg="add del mod">
          <ac:chgData name="Tom Wildes" userId="4c273909-3e98-490d-a011-4c24c390111b" providerId="ADAL" clId="{A7A899F4-69B4-42CC-943C-A27FA1E3A16F}" dt="2022-04-05T13:41:31.107" v="559" actId="21"/>
          <ac:picMkLst>
            <pc:docMk/>
            <pc:sldMk cId="2757134397" sldId="796"/>
            <ac:picMk id="4" creationId="{E5F27DE9-6261-40B3-A8CC-DCBD936552BE}"/>
          </ac:picMkLst>
        </pc:picChg>
        <pc:picChg chg="add mod">
          <ac:chgData name="Tom Wildes" userId="4c273909-3e98-490d-a011-4c24c390111b" providerId="ADAL" clId="{A7A899F4-69B4-42CC-943C-A27FA1E3A16F}" dt="2022-04-05T13:42:00.972" v="565" actId="1076"/>
          <ac:picMkLst>
            <pc:docMk/>
            <pc:sldMk cId="2757134397" sldId="796"/>
            <ac:picMk id="5" creationId="{8821D2FB-1527-488D-AB10-38C7B945E49D}"/>
          </ac:picMkLst>
        </pc:picChg>
      </pc:sldChg>
      <pc:sldChg chg="addSp delSp modSp new mod setBg">
        <pc:chgData name="Tom Wildes" userId="4c273909-3e98-490d-a011-4c24c390111b" providerId="ADAL" clId="{A7A899F4-69B4-42CC-943C-A27FA1E3A16F}" dt="2022-04-05T13:46:05.895" v="579" actId="26606"/>
        <pc:sldMkLst>
          <pc:docMk/>
          <pc:sldMk cId="523687661" sldId="797"/>
        </pc:sldMkLst>
        <pc:spChg chg="add mod">
          <ac:chgData name="Tom Wildes" userId="4c273909-3e98-490d-a011-4c24c390111b" providerId="ADAL" clId="{A7A899F4-69B4-42CC-943C-A27FA1E3A16F}" dt="2022-04-05T13:46:05.895" v="579" actId="26606"/>
          <ac:spMkLst>
            <pc:docMk/>
            <pc:sldMk cId="523687661" sldId="797"/>
            <ac:spMk id="15" creationId="{17C21549-4AFA-41C6-8DA2-BF4BF3CD00DE}"/>
          </ac:spMkLst>
        </pc:spChg>
        <pc:spChg chg="add">
          <ac:chgData name="Tom Wildes" userId="4c273909-3e98-490d-a011-4c24c390111b" providerId="ADAL" clId="{A7A899F4-69B4-42CC-943C-A27FA1E3A16F}" dt="2022-04-05T13:46:05.895" v="579" actId="26606"/>
          <ac:spMkLst>
            <pc:docMk/>
            <pc:sldMk cId="523687661" sldId="797"/>
            <ac:spMk id="20" creationId="{43F8250A-B5BC-48E8-9E34-320C6AB61351}"/>
          </ac:spMkLst>
        </pc:spChg>
        <pc:spChg chg="add">
          <ac:chgData name="Tom Wildes" userId="4c273909-3e98-490d-a011-4c24c390111b" providerId="ADAL" clId="{A7A899F4-69B4-42CC-943C-A27FA1E3A16F}" dt="2022-04-05T13:46:05.895" v="579" actId="26606"/>
          <ac:spMkLst>
            <pc:docMk/>
            <pc:sldMk cId="523687661" sldId="797"/>
            <ac:spMk id="22" creationId="{A2829537-8D6E-4F27-8454-8F19BEA8C11F}"/>
          </ac:spMkLst>
        </pc:spChg>
        <pc:picChg chg="add del mod">
          <ac:chgData name="Tom Wildes" userId="4c273909-3e98-490d-a011-4c24c390111b" providerId="ADAL" clId="{A7A899F4-69B4-42CC-943C-A27FA1E3A16F}" dt="2022-04-05T13:38:56.991" v="542" actId="478"/>
          <ac:picMkLst>
            <pc:docMk/>
            <pc:sldMk cId="523687661" sldId="797"/>
            <ac:picMk id="3" creationId="{41A8BF23-85E5-4EE7-AE9A-25AC75CB585F}"/>
          </ac:picMkLst>
        </pc:picChg>
        <pc:picChg chg="add del mod">
          <ac:chgData name="Tom Wildes" userId="4c273909-3e98-490d-a011-4c24c390111b" providerId="ADAL" clId="{A7A899F4-69B4-42CC-943C-A27FA1E3A16F}" dt="2022-04-05T13:40:04.837" v="554" actId="478"/>
          <ac:picMkLst>
            <pc:docMk/>
            <pc:sldMk cId="523687661" sldId="797"/>
            <ac:picMk id="5" creationId="{B0653473-FB6B-47E7-863A-4D04F33C8C0C}"/>
          </ac:picMkLst>
        </pc:picChg>
        <pc:picChg chg="add del mod">
          <ac:chgData name="Tom Wildes" userId="4c273909-3e98-490d-a011-4c24c390111b" providerId="ADAL" clId="{A7A899F4-69B4-42CC-943C-A27FA1E3A16F}" dt="2022-04-05T13:41:48.674" v="561" actId="21"/>
          <ac:picMkLst>
            <pc:docMk/>
            <pc:sldMk cId="523687661" sldId="797"/>
            <ac:picMk id="7" creationId="{F209B751-A0C4-40B2-AD9F-F23A59DBC96F}"/>
          </ac:picMkLst>
        </pc:picChg>
        <pc:picChg chg="add del mod">
          <ac:chgData name="Tom Wildes" userId="4c273909-3e98-490d-a011-4c24c390111b" providerId="ADAL" clId="{A7A899F4-69B4-42CC-943C-A27FA1E3A16F}" dt="2022-04-05T13:42:06.782" v="566" actId="478"/>
          <ac:picMkLst>
            <pc:docMk/>
            <pc:sldMk cId="523687661" sldId="797"/>
            <ac:picMk id="8" creationId="{93E9D290-229D-4D2B-9232-9708BA67B668}"/>
          </ac:picMkLst>
        </pc:picChg>
        <pc:picChg chg="add del mod">
          <ac:chgData name="Tom Wildes" userId="4c273909-3e98-490d-a011-4c24c390111b" providerId="ADAL" clId="{A7A899F4-69B4-42CC-943C-A27FA1E3A16F}" dt="2022-04-05T13:42:59.126" v="570" actId="478"/>
          <ac:picMkLst>
            <pc:docMk/>
            <pc:sldMk cId="523687661" sldId="797"/>
            <ac:picMk id="10" creationId="{1C782856-2EB2-4697-99B1-A4BA7DCDF58B}"/>
          </ac:picMkLst>
        </pc:picChg>
        <pc:picChg chg="add del mod">
          <ac:chgData name="Tom Wildes" userId="4c273909-3e98-490d-a011-4c24c390111b" providerId="ADAL" clId="{A7A899F4-69B4-42CC-943C-A27FA1E3A16F}" dt="2022-04-05T13:44:28.542" v="574" actId="478"/>
          <ac:picMkLst>
            <pc:docMk/>
            <pc:sldMk cId="523687661" sldId="797"/>
            <ac:picMk id="12" creationId="{D320FA5A-9C18-4DD0-9AAE-9035481257F0}"/>
          </ac:picMkLst>
        </pc:picChg>
        <pc:picChg chg="add mod">
          <ac:chgData name="Tom Wildes" userId="4c273909-3e98-490d-a011-4c24c390111b" providerId="ADAL" clId="{A7A899F4-69B4-42CC-943C-A27FA1E3A16F}" dt="2022-04-05T13:46:05.895" v="579" actId="26606"/>
          <ac:picMkLst>
            <pc:docMk/>
            <pc:sldMk cId="523687661" sldId="797"/>
            <ac:picMk id="14" creationId="{7DE4815B-643D-48BC-ADF8-8E531008A86B}"/>
          </ac:picMkLst>
        </pc:picChg>
      </pc:sldChg>
      <pc:sldChg chg="modSp del mod">
        <pc:chgData name="Tom Wildes" userId="4c273909-3e98-490d-a011-4c24c390111b" providerId="ADAL" clId="{A7A899F4-69B4-42CC-943C-A27FA1E3A16F}" dt="2022-04-04T19:33:44.709" v="200" actId="47"/>
        <pc:sldMkLst>
          <pc:docMk/>
          <pc:sldMk cId="440500330" sldId="801"/>
        </pc:sldMkLst>
        <pc:spChg chg="mod">
          <ac:chgData name="Tom Wildes" userId="4c273909-3e98-490d-a011-4c24c390111b" providerId="ADAL" clId="{A7A899F4-69B4-42CC-943C-A27FA1E3A16F}" dt="2022-04-04T16:09:52.604" v="144" actId="27636"/>
          <ac:spMkLst>
            <pc:docMk/>
            <pc:sldMk cId="440500330" sldId="801"/>
            <ac:spMk id="3" creationId="{00000000-0000-0000-0000-000000000000}"/>
          </ac:spMkLst>
        </pc:spChg>
        <pc:spChg chg="mod">
          <ac:chgData name="Tom Wildes" userId="4c273909-3e98-490d-a011-4c24c390111b" providerId="ADAL" clId="{A7A899F4-69B4-42CC-943C-A27FA1E3A16F}" dt="2022-04-04T16:09:58.119" v="145"/>
          <ac:spMkLst>
            <pc:docMk/>
            <pc:sldMk cId="440500330" sldId="801"/>
            <ac:spMk id="4" creationId="{CDFB84D8-7CD8-4941-AC15-961AD9B87774}"/>
          </ac:spMkLst>
        </pc:spChg>
      </pc:sldChg>
      <pc:sldChg chg="modSp del">
        <pc:chgData name="Tom Wildes" userId="4c273909-3e98-490d-a011-4c24c390111b" providerId="ADAL" clId="{A7A899F4-69B4-42CC-943C-A27FA1E3A16F}" dt="2022-04-04T19:33:56.157" v="203" actId="47"/>
        <pc:sldMkLst>
          <pc:docMk/>
          <pc:sldMk cId="4149633947" sldId="817"/>
        </pc:sldMkLst>
        <pc:spChg chg="mod">
          <ac:chgData name="Tom Wildes" userId="4c273909-3e98-490d-a011-4c24c390111b" providerId="ADAL" clId="{A7A899F4-69B4-42CC-943C-A27FA1E3A16F}" dt="2022-04-04T16:09:58.119" v="145"/>
          <ac:spMkLst>
            <pc:docMk/>
            <pc:sldMk cId="4149633947" sldId="817"/>
            <ac:spMk id="95235" creationId="{00000000-0000-0000-0000-000000000000}"/>
          </ac:spMkLst>
        </pc:spChg>
        <pc:spChg chg="mod">
          <ac:chgData name="Tom Wildes" userId="4c273909-3e98-490d-a011-4c24c390111b" providerId="ADAL" clId="{A7A899F4-69B4-42CC-943C-A27FA1E3A16F}" dt="2022-04-04T16:09:58.119" v="145"/>
          <ac:spMkLst>
            <pc:docMk/>
            <pc:sldMk cId="4149633947" sldId="817"/>
            <ac:spMk id="95236" creationId="{00000000-0000-0000-0000-000000000000}"/>
          </ac:spMkLst>
        </pc:spChg>
      </pc:sldChg>
    </pc:docChg>
  </pc:docChgLst>
  <pc:docChgLst>
    <pc:chgData name="Tanya N Misgen" userId="Dm8qhbvXuWewxaKLd8Xa+zZON+7ELUhT3vrYfraggcE=" providerId="None" clId="Web-{867594A5-C1FF-4F5B-B6C8-07CE630DC175}"/>
    <pc:docChg chg="modSld">
      <pc:chgData name="Tanya N Misgen" userId="Dm8qhbvXuWewxaKLd8Xa+zZON+7ELUhT3vrYfraggcE=" providerId="None" clId="Web-{867594A5-C1FF-4F5B-B6C8-07CE630DC175}" dt="2022-06-22T19:42:39.785" v="54"/>
      <pc:docMkLst>
        <pc:docMk/>
      </pc:docMkLst>
      <pc:sldChg chg="addSp delSp modSp">
        <pc:chgData name="Tanya N Misgen" userId="Dm8qhbvXuWewxaKLd8Xa+zZON+7ELUhT3vrYfraggcE=" providerId="None" clId="Web-{867594A5-C1FF-4F5B-B6C8-07CE630DC175}" dt="2022-06-22T19:42:39.785" v="54"/>
        <pc:sldMkLst>
          <pc:docMk/>
          <pc:sldMk cId="212214115" sldId="787"/>
        </pc:sldMkLst>
        <pc:spChg chg="add del">
          <ac:chgData name="Tanya N Misgen" userId="Dm8qhbvXuWewxaKLd8Xa+zZON+7ELUhT3vrYfraggcE=" providerId="None" clId="Web-{867594A5-C1FF-4F5B-B6C8-07CE630DC175}" dt="2022-06-22T19:32:18.031" v="27"/>
          <ac:spMkLst>
            <pc:docMk/>
            <pc:sldMk cId="212214115" sldId="787"/>
            <ac:spMk id="2" creationId="{04B44EA1-9EA6-3E18-9A7F-52170D451964}"/>
          </ac:spMkLst>
        </pc:spChg>
        <pc:spChg chg="mod">
          <ac:chgData name="Tanya N Misgen" userId="Dm8qhbvXuWewxaKLd8Xa+zZON+7ELUhT3vrYfraggcE=" providerId="None" clId="Web-{867594A5-C1FF-4F5B-B6C8-07CE630DC175}" dt="2022-06-22T19:39:50.674" v="41"/>
          <ac:spMkLst>
            <pc:docMk/>
            <pc:sldMk cId="212214115" sldId="787"/>
            <ac:spMk id="5" creationId="{00000000-0000-0000-0000-000000000000}"/>
          </ac:spMkLst>
        </pc:spChg>
        <pc:spChg chg="mod">
          <ac:chgData name="Tanya N Misgen" userId="Dm8qhbvXuWewxaKLd8Xa+zZON+7ELUhT3vrYfraggcE=" providerId="None" clId="Web-{867594A5-C1FF-4F5B-B6C8-07CE630DC175}" dt="2022-06-22T19:42:39.785" v="54"/>
          <ac:spMkLst>
            <pc:docMk/>
            <pc:sldMk cId="212214115" sldId="787"/>
            <ac:spMk id="10" creationId="{FD6CB694-911E-4D9E-9BA9-819134616012}"/>
          </ac:spMkLst>
        </pc:spChg>
        <pc:spChg chg="mod">
          <ac:chgData name="Tanya N Misgen" userId="Dm8qhbvXuWewxaKLd8Xa+zZON+7ELUhT3vrYfraggcE=" providerId="None" clId="Web-{867594A5-C1FF-4F5B-B6C8-07CE630DC175}" dt="2022-06-22T19:39:50.674" v="41"/>
          <ac:spMkLst>
            <pc:docMk/>
            <pc:sldMk cId="212214115" sldId="787"/>
            <ac:spMk id="95234" creationId="{00000000-0000-0000-0000-000000000000}"/>
          </ac:spMkLst>
        </pc:spChg>
        <pc:spChg chg="del mod">
          <ac:chgData name="Tanya N Misgen" userId="Dm8qhbvXuWewxaKLd8Xa+zZON+7ELUhT3vrYfraggcE=" providerId="None" clId="Web-{867594A5-C1FF-4F5B-B6C8-07CE630DC175}" dt="2022-06-22T19:19:54.278" v="3"/>
          <ac:spMkLst>
            <pc:docMk/>
            <pc:sldMk cId="212214115" sldId="787"/>
            <ac:spMk id="95235" creationId="{00000000-0000-0000-0000-000000000000}"/>
          </ac:spMkLst>
        </pc:spChg>
        <pc:spChg chg="del mod">
          <ac:chgData name="Tanya N Misgen" userId="Dm8qhbvXuWewxaKLd8Xa+zZON+7ELUhT3vrYfraggcE=" providerId="None" clId="Web-{867594A5-C1FF-4F5B-B6C8-07CE630DC175}" dt="2022-06-22T19:33:32.297" v="31"/>
          <ac:spMkLst>
            <pc:docMk/>
            <pc:sldMk cId="212214115" sldId="787"/>
            <ac:spMk id="95236" creationId="{00000000-0000-0000-0000-000000000000}"/>
          </ac:spMkLst>
        </pc:spChg>
        <pc:picChg chg="mod">
          <ac:chgData name="Tanya N Misgen" userId="Dm8qhbvXuWewxaKLd8Xa+zZON+7ELUhT3vrYfraggcE=" providerId="None" clId="Web-{867594A5-C1FF-4F5B-B6C8-07CE630DC175}" dt="2022-06-22T19:33:40.563" v="32" actId="1076"/>
          <ac:picMkLst>
            <pc:docMk/>
            <pc:sldMk cId="212214115" sldId="787"/>
            <ac:picMk id="95239" creationId="{00000000-0000-0000-0000-000000000000}"/>
          </ac:picMkLst>
        </pc:picChg>
      </pc:sldChg>
      <pc:sldChg chg="addSp delSp modSp">
        <pc:chgData name="Tanya N Misgen" userId="Dm8qhbvXuWewxaKLd8Xa+zZON+7ELUhT3vrYfraggcE=" providerId="None" clId="Web-{867594A5-C1FF-4F5B-B6C8-07CE630DC175}" dt="2022-06-22T19:41:32.222" v="51" actId="20577"/>
        <pc:sldMkLst>
          <pc:docMk/>
          <pc:sldMk cId="540592718" sldId="788"/>
        </pc:sldMkLst>
        <pc:spChg chg="add mod">
          <ac:chgData name="Tanya N Misgen" userId="Dm8qhbvXuWewxaKLd8Xa+zZON+7ELUhT3vrYfraggcE=" providerId="None" clId="Web-{867594A5-C1FF-4F5B-B6C8-07CE630DC175}" dt="2022-06-22T19:41:32.222" v="51" actId="20577"/>
          <ac:spMkLst>
            <pc:docMk/>
            <pc:sldMk cId="540592718" sldId="788"/>
            <ac:spMk id="4" creationId="{F0FB5612-75C8-D175-157D-1A07FDB4D20C}"/>
          </ac:spMkLst>
        </pc:spChg>
        <pc:spChg chg="del">
          <ac:chgData name="Tanya N Misgen" userId="Dm8qhbvXuWewxaKLd8Xa+zZON+7ELUhT3vrYfraggcE=" providerId="None" clId="Web-{867594A5-C1FF-4F5B-B6C8-07CE630DC175}" dt="2022-06-22T19:29:46.468" v="16"/>
          <ac:spMkLst>
            <pc:docMk/>
            <pc:sldMk cId="540592718" sldId="788"/>
            <ac:spMk id="41986" creationId="{00000000-0000-0000-0000-000000000000}"/>
          </ac:spMkLst>
        </pc:spChg>
        <pc:spChg chg="del">
          <ac:chgData name="Tanya N Misgen" userId="Dm8qhbvXuWewxaKLd8Xa+zZON+7ELUhT3vrYfraggcE=" providerId="None" clId="Web-{867594A5-C1FF-4F5B-B6C8-07CE630DC175}" dt="2022-06-22T19:31:14.437" v="20"/>
          <ac:spMkLst>
            <pc:docMk/>
            <pc:sldMk cId="540592718" sldId="788"/>
            <ac:spMk id="41988" creationId="{00000000-0000-0000-0000-000000000000}"/>
          </ac:spMkLst>
        </pc:spChg>
        <pc:spChg chg="mod">
          <ac:chgData name="Tanya N Misgen" userId="Dm8qhbvXuWewxaKLd8Xa+zZON+7ELUhT3vrYfraggcE=" providerId="None" clId="Web-{867594A5-C1FF-4F5B-B6C8-07CE630DC175}" dt="2022-06-22T19:31:38.125" v="24" actId="1076"/>
          <ac:spMkLst>
            <pc:docMk/>
            <pc:sldMk cId="540592718" sldId="788"/>
            <ac:spMk id="41989" creationId="{00000000-0000-0000-0000-000000000000}"/>
          </ac:spMkLst>
        </pc:spChg>
      </pc:sldChg>
      <pc:sldChg chg="addSp delSp modSp">
        <pc:chgData name="Tanya N Misgen" userId="Dm8qhbvXuWewxaKLd8Xa+zZON+7ELUhT3vrYfraggcE=" providerId="None" clId="Web-{867594A5-C1FF-4F5B-B6C8-07CE630DC175}" dt="2022-06-22T19:41:14.034" v="50" actId="20577"/>
        <pc:sldMkLst>
          <pc:docMk/>
          <pc:sldMk cId="2064836005" sldId="791"/>
        </pc:sldMkLst>
        <pc:spChg chg="del mod">
          <ac:chgData name="Tanya N Misgen" userId="Dm8qhbvXuWewxaKLd8Xa+zZON+7ELUhT3vrYfraggcE=" providerId="None" clId="Web-{867594A5-C1FF-4F5B-B6C8-07CE630DC175}" dt="2022-06-22T19:34:08.313" v="35"/>
          <ac:spMkLst>
            <pc:docMk/>
            <pc:sldMk cId="2064836005" sldId="791"/>
            <ac:spMk id="2" creationId="{FE57E630-E7B0-2196-67A8-69CD060EB4FB}"/>
          </ac:spMkLst>
        </pc:spChg>
        <pc:spChg chg="add mod">
          <ac:chgData name="Tanya N Misgen" userId="Dm8qhbvXuWewxaKLd8Xa+zZON+7ELUhT3vrYfraggcE=" providerId="None" clId="Web-{867594A5-C1FF-4F5B-B6C8-07CE630DC175}" dt="2022-06-22T19:41:14.034" v="50" actId="20577"/>
          <ac:spMkLst>
            <pc:docMk/>
            <pc:sldMk cId="2064836005" sldId="791"/>
            <ac:spMk id="3" creationId="{FEA27049-0B18-C408-8052-CB6E1905C958}"/>
          </ac:spMkLst>
        </pc:spChg>
        <pc:spChg chg="del mod">
          <ac:chgData name="Tanya N Misgen" userId="Dm8qhbvXuWewxaKLd8Xa+zZON+7ELUhT3vrYfraggcE=" providerId="None" clId="Web-{867594A5-C1FF-4F5B-B6C8-07CE630DC175}" dt="2022-06-22T19:25:58.686" v="13"/>
          <ac:spMkLst>
            <pc:docMk/>
            <pc:sldMk cId="2064836005" sldId="791"/>
            <ac:spMk id="6" creationId="{45D7346A-29D4-479C-9CF2-F615961A4F4D}"/>
          </ac:spMkLst>
        </pc:spChg>
        <pc:graphicFrameChg chg="mod">
          <ac:chgData name="Tanya N Misgen" userId="Dm8qhbvXuWewxaKLd8Xa+zZON+7ELUhT3vrYfraggcE=" providerId="None" clId="Web-{867594A5-C1FF-4F5B-B6C8-07CE630DC175}" dt="2022-06-22T19:28:43.608" v="15"/>
          <ac:graphicFrameMkLst>
            <pc:docMk/>
            <pc:sldMk cId="2064836005" sldId="791"/>
            <ac:graphicFrameMk id="4" creationId="{94FA92C0-F6BF-4610-85B2-7C2FE139BDB4}"/>
          </ac:graphicFrameMkLst>
        </pc:graphicFrameChg>
      </pc:sldChg>
      <pc:sldChg chg="addSp delSp modSp">
        <pc:chgData name="Tanya N Misgen" userId="Dm8qhbvXuWewxaKLd8Xa+zZON+7ELUhT3vrYfraggcE=" providerId="None" clId="Web-{867594A5-C1FF-4F5B-B6C8-07CE630DC175}" dt="2022-06-22T19:39:59.143" v="42"/>
        <pc:sldMkLst>
          <pc:docMk/>
          <pc:sldMk cId="1905525413" sldId="793"/>
        </pc:sldMkLst>
        <pc:spChg chg="add del mod">
          <ac:chgData name="Tanya N Misgen" userId="Dm8qhbvXuWewxaKLd8Xa+zZON+7ELUhT3vrYfraggcE=" providerId="None" clId="Web-{867594A5-C1FF-4F5B-B6C8-07CE630DC175}" dt="2022-06-22T19:21:12.059" v="6"/>
          <ac:spMkLst>
            <pc:docMk/>
            <pc:sldMk cId="1905525413" sldId="793"/>
            <ac:spMk id="3" creationId="{4FB556D3-85C8-30B4-D8F0-491DB30578CD}"/>
          </ac:spMkLst>
        </pc:spChg>
        <pc:spChg chg="mod">
          <ac:chgData name="Tanya N Misgen" userId="Dm8qhbvXuWewxaKLd8Xa+zZON+7ELUhT3vrYfraggcE=" providerId="None" clId="Web-{867594A5-C1FF-4F5B-B6C8-07CE630DC175}" dt="2022-06-22T19:39:59.143" v="42"/>
          <ac:spMkLst>
            <pc:docMk/>
            <pc:sldMk cId="1905525413" sldId="793"/>
            <ac:spMk id="5" creationId="{00000000-0000-0000-0000-000000000000}"/>
          </ac:spMkLst>
        </pc:spChg>
        <pc:spChg chg="del mod">
          <ac:chgData name="Tanya N Misgen" userId="Dm8qhbvXuWewxaKLd8Xa+zZON+7ELUhT3vrYfraggcE=" providerId="None" clId="Web-{867594A5-C1FF-4F5B-B6C8-07CE630DC175}" dt="2022-06-22T19:21:52.638" v="8"/>
          <ac:spMkLst>
            <pc:docMk/>
            <pc:sldMk cId="1905525413" sldId="793"/>
            <ac:spMk id="99330" creationId="{00000000-0000-0000-0000-000000000000}"/>
          </ac:spMkLst>
        </pc:spChg>
        <pc:spChg chg="del mod">
          <ac:chgData name="Tanya N Misgen" userId="Dm8qhbvXuWewxaKLd8Xa+zZON+7ELUhT3vrYfraggcE=" providerId="None" clId="Web-{867594A5-C1FF-4F5B-B6C8-07CE630DC175}" dt="2022-06-22T19:20:33.153" v="5"/>
          <ac:spMkLst>
            <pc:docMk/>
            <pc:sldMk cId="1905525413" sldId="793"/>
            <ac:spMk id="99331" creationId="{00000000-0000-0000-0000-000000000000}"/>
          </ac:spMkLst>
        </pc:spChg>
        <pc:spChg chg="del mod">
          <ac:chgData name="Tanya N Misgen" userId="Dm8qhbvXuWewxaKLd8Xa+zZON+7ELUhT3vrYfraggcE=" providerId="None" clId="Web-{867594A5-C1FF-4F5B-B6C8-07CE630DC175}" dt="2022-06-22T19:33:11.047" v="29"/>
          <ac:spMkLst>
            <pc:docMk/>
            <pc:sldMk cId="1905525413" sldId="793"/>
            <ac:spMk id="99332" creationId="{00000000-0000-0000-0000-000000000000}"/>
          </ac:spMkLst>
        </pc:spChg>
        <pc:spChg chg="mod">
          <ac:chgData name="Tanya N Misgen" userId="Dm8qhbvXuWewxaKLd8Xa+zZON+7ELUhT3vrYfraggcE=" providerId="None" clId="Web-{867594A5-C1FF-4F5B-B6C8-07CE630DC175}" dt="2022-06-22T19:22:38.185" v="9" actId="20577"/>
          <ac:spMkLst>
            <pc:docMk/>
            <pc:sldMk cId="1905525413" sldId="793"/>
            <ac:spMk id="99334" creationId="{00000000-0000-0000-0000-000000000000}"/>
          </ac:spMkLst>
        </pc:spChg>
        <pc:picChg chg="mod">
          <ac:chgData name="Tanya N Misgen" userId="Dm8qhbvXuWewxaKLd8Xa+zZON+7ELUhT3vrYfraggcE=" providerId="None" clId="Web-{867594A5-C1FF-4F5B-B6C8-07CE630DC175}" dt="2022-06-22T19:25:28.779" v="10"/>
          <ac:picMkLst>
            <pc:docMk/>
            <pc:sldMk cId="1905525413" sldId="793"/>
            <ac:picMk id="99335" creationId="{00000000-0000-0000-0000-000000000000}"/>
          </ac:picMkLst>
        </pc:picChg>
      </pc:sldChg>
      <pc:sldChg chg="modSp">
        <pc:chgData name="Tanya N Misgen" userId="Dm8qhbvXuWewxaKLd8Xa+zZON+7ELUhT3vrYfraggcE=" providerId="None" clId="Web-{867594A5-C1FF-4F5B-B6C8-07CE630DC175}" dt="2022-06-22T19:35:17.111" v="36"/>
        <pc:sldMkLst>
          <pc:docMk/>
          <pc:sldMk cId="2169711750" sldId="794"/>
        </pc:sldMkLst>
        <pc:picChg chg="mod">
          <ac:chgData name="Tanya N Misgen" userId="Dm8qhbvXuWewxaKLd8Xa+zZON+7ELUhT3vrYfraggcE=" providerId="None" clId="Web-{867594A5-C1FF-4F5B-B6C8-07CE630DC175}" dt="2022-06-22T19:35:17.111" v="36"/>
          <ac:picMkLst>
            <pc:docMk/>
            <pc:sldMk cId="2169711750" sldId="794"/>
            <ac:picMk id="3" creationId="{515A4C8E-2DA0-4267-8ADB-262E144566E9}"/>
          </ac:picMkLst>
        </pc:picChg>
      </pc:sldChg>
      <pc:sldChg chg="modSp">
        <pc:chgData name="Tanya N Misgen" userId="Dm8qhbvXuWewxaKLd8Xa+zZON+7ELUhT3vrYfraggcE=" providerId="None" clId="Web-{867594A5-C1FF-4F5B-B6C8-07CE630DC175}" dt="2022-06-22T19:36:19.798" v="37"/>
        <pc:sldMkLst>
          <pc:docMk/>
          <pc:sldMk cId="3799063084" sldId="795"/>
        </pc:sldMkLst>
        <pc:picChg chg="mod">
          <ac:chgData name="Tanya N Misgen" userId="Dm8qhbvXuWewxaKLd8Xa+zZON+7ELUhT3vrYfraggcE=" providerId="None" clId="Web-{867594A5-C1FF-4F5B-B6C8-07CE630DC175}" dt="2022-06-22T19:36:19.798" v="37"/>
          <ac:picMkLst>
            <pc:docMk/>
            <pc:sldMk cId="3799063084" sldId="795"/>
            <ac:picMk id="3" creationId="{6E65D7A7-5EEF-4B6A-87B3-CAF6FF383E6B}"/>
          </ac:picMkLst>
        </pc:picChg>
      </pc:sldChg>
      <pc:sldChg chg="modSp">
        <pc:chgData name="Tanya N Misgen" userId="Dm8qhbvXuWewxaKLd8Xa+zZON+7ELUhT3vrYfraggcE=" providerId="None" clId="Web-{867594A5-C1FF-4F5B-B6C8-07CE630DC175}" dt="2022-06-22T19:41:49.519" v="53" actId="20577"/>
        <pc:sldMkLst>
          <pc:docMk/>
          <pc:sldMk cId="2757134397" sldId="796"/>
        </pc:sldMkLst>
        <pc:spChg chg="mod">
          <ac:chgData name="Tanya N Misgen" userId="Dm8qhbvXuWewxaKLd8Xa+zZON+7ELUhT3vrYfraggcE=" providerId="None" clId="Web-{867594A5-C1FF-4F5B-B6C8-07CE630DC175}" dt="2022-06-22T19:41:49.519" v="53" actId="20577"/>
          <ac:spMkLst>
            <pc:docMk/>
            <pc:sldMk cId="2757134397" sldId="796"/>
            <ac:spMk id="2" creationId="{84DD9635-BEE4-451F-BB13-D768D8825942}"/>
          </ac:spMkLst>
        </pc:spChg>
        <pc:picChg chg="mod">
          <ac:chgData name="Tanya N Misgen" userId="Dm8qhbvXuWewxaKLd8Xa+zZON+7ELUhT3vrYfraggcE=" providerId="None" clId="Web-{867594A5-C1FF-4F5B-B6C8-07CE630DC175}" dt="2022-06-22T19:37:43.283" v="38"/>
          <ac:picMkLst>
            <pc:docMk/>
            <pc:sldMk cId="2757134397" sldId="796"/>
            <ac:picMk id="5" creationId="{8821D2FB-1527-488D-AB10-38C7B945E49D}"/>
          </ac:picMkLst>
        </pc:picChg>
      </pc:sldChg>
      <pc:sldChg chg="modSp">
        <pc:chgData name="Tanya N Misgen" userId="Dm8qhbvXuWewxaKLd8Xa+zZON+7ELUhT3vrYfraggcE=" providerId="None" clId="Web-{867594A5-C1FF-4F5B-B6C8-07CE630DC175}" dt="2022-06-22T19:38:29.565" v="39"/>
        <pc:sldMkLst>
          <pc:docMk/>
          <pc:sldMk cId="523687661" sldId="797"/>
        </pc:sldMkLst>
        <pc:picChg chg="mod">
          <ac:chgData name="Tanya N Misgen" userId="Dm8qhbvXuWewxaKLd8Xa+zZON+7ELUhT3vrYfraggcE=" providerId="None" clId="Web-{867594A5-C1FF-4F5B-B6C8-07CE630DC175}" dt="2022-06-22T19:38:29.565" v="39"/>
          <ac:picMkLst>
            <pc:docMk/>
            <pc:sldMk cId="523687661" sldId="797"/>
            <ac:picMk id="14" creationId="{7DE4815B-643D-48BC-ADF8-8E531008A8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FDAB8-2D7F-42CF-AB45-8F83C16D86A4}" type="datetimeFigureOut">
              <a:rPr lang="en-US" smtClean="0"/>
              <a:t>6/22/2022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5D0C8-61EE-4E01-AC08-AA3BC5B7C5AC}" type="slidenum">
              <a:rPr lang="en-US" smtClean="0"/>
              <a:t>‹#›</a:t>
            </a:fld>
            <a:endParaRPr lang="en-US"/>
          </a:p>
        </p:txBody>
      </p:sp>
    </p:spTree>
    <p:extLst>
      <p:ext uri="{BB962C8B-B14F-4D97-AF65-F5344CB8AC3E}">
        <p14:creationId xmlns:p14="http://schemas.microsoft.com/office/powerpoint/2010/main" val="347007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887413" y="320675"/>
            <a:ext cx="4852987" cy="2730500"/>
          </a:xfrm>
          <a:ln/>
        </p:spPr>
      </p:sp>
      <p:sp>
        <p:nvSpPr>
          <p:cNvPr id="144387" name="Notes Placeholder 2"/>
          <p:cNvSpPr>
            <a:spLocks noGrp="1"/>
          </p:cNvSpPr>
          <p:nvPr>
            <p:ph type="body" idx="1"/>
          </p:nvPr>
        </p:nvSpPr>
        <p:spPr>
          <a:xfrm>
            <a:off x="326918" y="3614809"/>
            <a:ext cx="6456640" cy="4099715"/>
          </a:xfrm>
          <a:noFill/>
          <a:ln/>
        </p:spPr>
        <p:txBody>
          <a:bodyPr/>
          <a:lstStyle/>
          <a:p>
            <a:pPr>
              <a:spcBef>
                <a:spcPct val="0"/>
              </a:spcBef>
              <a:buFont typeface="Wingdings" pitchFamily="2" charset="2"/>
              <a:buNone/>
            </a:pPr>
            <a:r>
              <a:rPr lang="en-US" sz="1400" b="1" dirty="0">
                <a:cs typeface="Times New Roman" pitchFamily="18" charset="0"/>
              </a:rPr>
              <a:t>TIME FOR SLIDES 29-42 60 minutes</a:t>
            </a:r>
          </a:p>
          <a:p>
            <a:pPr>
              <a:spcBef>
                <a:spcPct val="0"/>
              </a:spcBef>
              <a:buFont typeface="Wingdings" pitchFamily="2" charset="2"/>
              <a:buNone/>
            </a:pPr>
            <a:endParaRPr lang="en-US" sz="1400" u="sng" dirty="0">
              <a:cs typeface="Times New Roman" pitchFamily="18" charset="0"/>
            </a:endParaRPr>
          </a:p>
          <a:p>
            <a:pPr>
              <a:spcBef>
                <a:spcPct val="0"/>
              </a:spcBef>
              <a:buFont typeface="Wingdings" pitchFamily="2" charset="2"/>
              <a:buNone/>
            </a:pPr>
            <a:r>
              <a:rPr lang="en-US" sz="1400" u="sng" dirty="0">
                <a:cs typeface="Times New Roman" pitchFamily="18" charset="0"/>
              </a:rPr>
              <a:t>Content Trainer:</a:t>
            </a:r>
            <a:endParaRPr lang="en-US" sz="1400" b="1" u="sng" dirty="0"/>
          </a:p>
          <a:p>
            <a:pPr marL="294429" indent="-294429">
              <a:lnSpc>
                <a:spcPct val="85000"/>
              </a:lnSpc>
              <a:spcBef>
                <a:spcPct val="0"/>
              </a:spcBef>
              <a:buFont typeface="Arial" panose="020B0604020202020204" pitchFamily="34" charset="0"/>
              <a:buChar char="•"/>
            </a:pPr>
            <a:r>
              <a:rPr lang="en-US" sz="1400" dirty="0"/>
              <a:t>We</a:t>
            </a:r>
            <a:r>
              <a:rPr lang="en-US" altLang="en-US" sz="1400" dirty="0"/>
              <a:t>’</a:t>
            </a:r>
            <a:r>
              <a:rPr lang="en-US" sz="1400" dirty="0"/>
              <a:t>re ready to look at another new skill.  </a:t>
            </a:r>
          </a:p>
          <a:p>
            <a:pPr marL="294429" indent="-294429">
              <a:lnSpc>
                <a:spcPct val="85000"/>
              </a:lnSpc>
              <a:spcBef>
                <a:spcPct val="0"/>
              </a:spcBef>
              <a:buFont typeface="Arial" panose="020B0604020202020204" pitchFamily="34" charset="0"/>
              <a:buChar char="•"/>
            </a:pPr>
            <a:r>
              <a:rPr lang="en-US" sz="1400" dirty="0"/>
              <a:t>This skill falls in the category of Everyday Learning Skills</a:t>
            </a:r>
            <a:r>
              <a:rPr lang="en-US" altLang="en-US" sz="1400" dirty="0"/>
              <a:t> and is called the Learning Log.</a:t>
            </a:r>
            <a:endParaRPr lang="en-US" sz="1400" dirty="0"/>
          </a:p>
          <a:p>
            <a:endParaRPr lang="en-US" b="1" dirty="0">
              <a:latin typeface="Arial" pitchFamily="34" charset="0"/>
            </a:endParaRPr>
          </a:p>
        </p:txBody>
      </p:sp>
      <p:sp>
        <p:nvSpPr>
          <p:cNvPr id="144388" name="Slide Number Placeholder 3"/>
          <p:cNvSpPr>
            <a:spLocks noGrp="1"/>
          </p:cNvSpPr>
          <p:nvPr>
            <p:ph type="sldNum" sz="quarter" idx="5"/>
          </p:nvPr>
        </p:nvSpPr>
        <p:spPr/>
        <p:txBody>
          <a:bodyPr/>
          <a:lstStyle/>
          <a:p>
            <a:pPr defTabSz="942289" fontAlgn="base">
              <a:spcBef>
                <a:spcPct val="0"/>
              </a:spcBef>
              <a:spcAft>
                <a:spcPct val="0"/>
              </a:spcAft>
              <a:defRPr/>
            </a:pPr>
            <a:fld id="{98746BDD-9B41-4BDA-82D0-44F277066325}" type="slidenum">
              <a:rPr lang="en-US">
                <a:solidFill>
                  <a:srgbClr val="000000"/>
                </a:solidFill>
                <a:latin typeface="Arial" charset="0"/>
                <a:ea typeface="MS PGothic" pitchFamily="34" charset="-128"/>
              </a:rPr>
              <a:pPr defTabSz="942289" fontAlgn="base">
                <a:spcBef>
                  <a:spcPct val="0"/>
                </a:spcBef>
                <a:spcAft>
                  <a:spcPct val="0"/>
                </a:spcAft>
                <a:defRPr/>
              </a:pPr>
              <a:t>2</a:t>
            </a:fld>
            <a:endParaRPr lang="en-US">
              <a:solidFill>
                <a:srgbClr val="000000"/>
              </a:solidFill>
              <a:latin typeface="Arial" charset="0"/>
              <a:ea typeface="MS PGothic" pitchFamily="34" charset="-128"/>
            </a:endParaRPr>
          </a:p>
        </p:txBody>
      </p:sp>
      <p:sp>
        <p:nvSpPr>
          <p:cNvPr id="2" name="Footer Placeholder 1"/>
          <p:cNvSpPr>
            <a:spLocks noGrp="1"/>
          </p:cNvSpPr>
          <p:nvPr>
            <p:ph type="ftr" sz="quarter" idx="4"/>
          </p:nvPr>
        </p:nvSpPr>
        <p:spPr/>
        <p:txBody>
          <a:bodyPr/>
          <a:lstStyle/>
          <a:p>
            <a:pPr defTabSz="942289" fontAlgn="base">
              <a:spcBef>
                <a:spcPct val="0"/>
              </a:spcBef>
              <a:spcAft>
                <a:spcPct val="0"/>
              </a:spcAft>
              <a:defRPr/>
            </a:pPr>
            <a:r>
              <a:rPr lang="en-US" dirty="0">
                <a:solidFill>
                  <a:srgbClr val="000000"/>
                </a:solidFill>
                <a:latin typeface="Arial" charset="0"/>
              </a:rPr>
              <a:t>TLC-PCP www.learningcommunityus.com</a:t>
            </a:r>
          </a:p>
          <a:p>
            <a:pPr defTabSz="942289" fontAlgn="base">
              <a:spcBef>
                <a:spcPct val="0"/>
              </a:spcBef>
              <a:spcAft>
                <a:spcPct val="0"/>
              </a:spcAft>
              <a:defRPr/>
            </a:pPr>
            <a:endParaRPr lang="en-US" dirty="0">
              <a:solidFill>
                <a:srgbClr val="000000"/>
              </a:solidFill>
              <a:latin typeface="Arial" charset="0"/>
            </a:endParaRPr>
          </a:p>
        </p:txBody>
      </p:sp>
    </p:spTree>
    <p:extLst>
      <p:ext uri="{BB962C8B-B14F-4D97-AF65-F5344CB8AC3E}">
        <p14:creationId xmlns:p14="http://schemas.microsoft.com/office/powerpoint/2010/main" val="417508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xfrm>
            <a:off x="1327150" y="282575"/>
            <a:ext cx="3862388" cy="2173288"/>
          </a:xfrm>
          <a:ln/>
        </p:spPr>
      </p:sp>
      <p:sp>
        <p:nvSpPr>
          <p:cNvPr id="197635" name="Notes Placeholder 2"/>
          <p:cNvSpPr>
            <a:spLocks noGrp="1"/>
          </p:cNvSpPr>
          <p:nvPr>
            <p:ph type="body" idx="1"/>
          </p:nvPr>
        </p:nvSpPr>
        <p:spPr>
          <a:xfrm>
            <a:off x="521178" y="2707337"/>
            <a:ext cx="6262381" cy="5085424"/>
          </a:xfrm>
          <a:noFill/>
          <a:ln/>
        </p:spPr>
        <p:txBody>
          <a:bodyPr/>
          <a:lstStyle/>
          <a:p>
            <a:pPr>
              <a:spcBef>
                <a:spcPct val="0"/>
              </a:spcBef>
              <a:buFont typeface="Wingdings" pitchFamily="2" charset="2"/>
              <a:buNone/>
            </a:pPr>
            <a:r>
              <a:rPr lang="en-US" sz="1400" u="sng" dirty="0">
                <a:cs typeface="Times New Roman" pitchFamily="18" charset="0"/>
              </a:rPr>
              <a:t>Content Trainer:</a:t>
            </a:r>
          </a:p>
          <a:p>
            <a:pPr marL="294429" indent="-294429">
              <a:spcBef>
                <a:spcPct val="0"/>
              </a:spcBef>
              <a:buFont typeface="Arial" panose="020B0604020202020204" pitchFamily="34" charset="0"/>
              <a:buChar char="•"/>
            </a:pPr>
            <a:r>
              <a:rPr lang="en-US" sz="1400" dirty="0">
                <a:cs typeface="Times New Roman" pitchFamily="18" charset="0"/>
              </a:rPr>
              <a:t>The learning log is a skill masquerading as a form.  </a:t>
            </a:r>
          </a:p>
          <a:p>
            <a:pPr marL="294429" indent="-294429">
              <a:spcBef>
                <a:spcPct val="0"/>
              </a:spcBef>
              <a:buFont typeface="Arial" panose="020B0604020202020204" pitchFamily="34" charset="0"/>
              <a:buChar char="•"/>
            </a:pPr>
            <a:r>
              <a:rPr lang="en-US" sz="1400" dirty="0">
                <a:cs typeface="Times New Roman" pitchFamily="18" charset="0"/>
              </a:rPr>
              <a:t>It is a way to journal learning as it happens.</a:t>
            </a:r>
          </a:p>
          <a:p>
            <a:pPr marL="294429" indent="-294429" defTabSz="942172">
              <a:spcBef>
                <a:spcPct val="0"/>
              </a:spcBef>
              <a:buFont typeface="Arial" panose="020B0604020202020204" pitchFamily="34" charset="0"/>
              <a:buChar char="•"/>
              <a:defRPr/>
            </a:pPr>
            <a:r>
              <a:rPr lang="en-US" sz="1400" dirty="0">
                <a:cs typeface="Times New Roman" pitchFamily="18" charset="0"/>
              </a:rPr>
              <a:t>Review the columns and the contents. </a:t>
            </a:r>
            <a:r>
              <a:rPr lang="en-US" sz="1400" dirty="0"/>
              <a:t>Hold down the &lt;control&gt; button on your keyboard while you left-click your mouse to that your cursor is temporarily converted to a laser pointer. </a:t>
            </a:r>
          </a:p>
          <a:p>
            <a:pPr marL="294429" indent="-294429" defTabSz="942172">
              <a:spcBef>
                <a:spcPct val="0"/>
              </a:spcBef>
              <a:buFont typeface="Arial" panose="020B0604020202020204" pitchFamily="34" charset="0"/>
              <a:buChar char="•"/>
              <a:defRPr/>
            </a:pPr>
            <a:r>
              <a:rPr lang="en-US" sz="1400" dirty="0">
                <a:cs typeface="Times New Roman" pitchFamily="18" charset="0"/>
              </a:rPr>
              <a:t>Point out that learning logs can be used to replace or enhance progress notes (or whatever your audience calls them).  </a:t>
            </a:r>
          </a:p>
          <a:p>
            <a:pPr marL="294429" indent="-294429" defTabSz="942172">
              <a:spcBef>
                <a:spcPct val="0"/>
              </a:spcBef>
              <a:buFont typeface="Arial" panose="020B0604020202020204" pitchFamily="34" charset="0"/>
              <a:buChar char="•"/>
              <a:defRPr/>
            </a:pPr>
            <a:r>
              <a:rPr lang="en-US" sz="1400" dirty="0">
                <a:cs typeface="Times New Roman" pitchFamily="18" charset="0"/>
              </a:rPr>
              <a:t>Progress notes tend to be one of 2 kinds:</a:t>
            </a:r>
          </a:p>
          <a:p>
            <a:pPr marL="674597" lvl="1" indent="-176658">
              <a:spcBef>
                <a:spcPct val="0"/>
              </a:spcBef>
              <a:buFont typeface="Arial" panose="020B0604020202020204" pitchFamily="34" charset="0"/>
              <a:buChar char="•"/>
            </a:pPr>
            <a:r>
              <a:rPr lang="en-US" sz="1400" dirty="0">
                <a:cs typeface="Times New Roman" pitchFamily="18" charset="0"/>
              </a:rPr>
              <a:t>The minimalist type that could be done with a rubber stamp – </a:t>
            </a:r>
            <a:r>
              <a:rPr lang="en-US" altLang="en-US" sz="1400" dirty="0">
                <a:cs typeface="Times New Roman" pitchFamily="18" charset="0"/>
              </a:rPr>
              <a:t>“</a:t>
            </a:r>
            <a:r>
              <a:rPr lang="en-US" sz="1400" dirty="0">
                <a:cs typeface="Times New Roman" pitchFamily="18" charset="0"/>
              </a:rPr>
              <a:t>went for coffee, enjoyed himself, slept through the night.</a:t>
            </a:r>
            <a:r>
              <a:rPr lang="en-US" altLang="en-US" sz="1400" dirty="0">
                <a:cs typeface="Times New Roman" pitchFamily="18" charset="0"/>
              </a:rPr>
              <a:t>”</a:t>
            </a:r>
            <a:endParaRPr lang="en-US" sz="1400" dirty="0">
              <a:cs typeface="Times New Roman" pitchFamily="18" charset="0"/>
            </a:endParaRPr>
          </a:p>
          <a:p>
            <a:pPr marL="674597" lvl="1" indent="-176658">
              <a:spcBef>
                <a:spcPct val="0"/>
              </a:spcBef>
              <a:buFont typeface="Arial" panose="020B0604020202020204" pitchFamily="34" charset="0"/>
              <a:buChar char="•"/>
            </a:pPr>
            <a:r>
              <a:rPr lang="en-US" sz="1400" dirty="0">
                <a:cs typeface="Times New Roman" pitchFamily="18" charset="0"/>
              </a:rPr>
              <a:t>The novelist – </a:t>
            </a:r>
            <a:r>
              <a:rPr lang="en-US" altLang="en-US" sz="1400" dirty="0">
                <a:cs typeface="Times New Roman" pitchFamily="18" charset="0"/>
              </a:rPr>
              <a:t>“</a:t>
            </a:r>
            <a:r>
              <a:rPr lang="en-US" sz="1400" dirty="0">
                <a:cs typeface="Times New Roman" pitchFamily="18" charset="0"/>
              </a:rPr>
              <a:t>As I took Charlie out the door, the wind stirred the leaves…</a:t>
            </a:r>
          </a:p>
          <a:p>
            <a:pPr marL="674597" lvl="1" indent="-176658">
              <a:spcBef>
                <a:spcPct val="0"/>
              </a:spcBef>
              <a:buFont typeface="Arial" panose="020B0604020202020204" pitchFamily="34" charset="0"/>
              <a:buChar char="•"/>
            </a:pPr>
            <a:r>
              <a:rPr lang="en-US" sz="1400" dirty="0">
                <a:cs typeface="Times New Roman" pitchFamily="18" charset="0"/>
              </a:rPr>
              <a:t> Neither do a good job of recording learning – one is too short with too little content, the other is too long with any learning being buried in the narrative.</a:t>
            </a:r>
          </a:p>
          <a:p>
            <a:pPr marL="176658" indent="-176658">
              <a:spcBef>
                <a:spcPct val="0"/>
              </a:spcBef>
              <a:buFont typeface="Arial" panose="020B0604020202020204" pitchFamily="34" charset="0"/>
              <a:buChar char="•"/>
            </a:pPr>
            <a:r>
              <a:rPr lang="en-US" sz="1400" dirty="0">
                <a:cs typeface="Times New Roman" pitchFamily="18" charset="0"/>
              </a:rPr>
              <a:t>Tell Sally’s story at the State Fair.</a:t>
            </a:r>
          </a:p>
          <a:p>
            <a:pPr marL="176658" indent="-176658">
              <a:spcBef>
                <a:spcPct val="0"/>
              </a:spcBef>
              <a:buFont typeface="Arial" panose="020B0604020202020204" pitchFamily="34" charset="0"/>
              <a:buChar char="•"/>
            </a:pPr>
            <a:r>
              <a:rPr lang="en-US" sz="1400" dirty="0">
                <a:cs typeface="Times New Roman" pitchFamily="18" charset="0"/>
              </a:rPr>
              <a:t>At the end of the story ask if having the information in the LL would have changed their willingness to take Sally to the fair next year.</a:t>
            </a:r>
            <a:endParaRPr lang="en-US" dirty="0">
              <a:latin typeface="Arial" pitchFamily="34" charset="0"/>
            </a:endParaRPr>
          </a:p>
        </p:txBody>
      </p:sp>
      <p:sp>
        <p:nvSpPr>
          <p:cNvPr id="197636" name="Slide Number Placeholder 3"/>
          <p:cNvSpPr>
            <a:spLocks noGrp="1"/>
          </p:cNvSpPr>
          <p:nvPr>
            <p:ph type="sldNum" sz="quarter" idx="5"/>
          </p:nvPr>
        </p:nvSpPr>
        <p:spPr/>
        <p:txBody>
          <a:bodyPr/>
          <a:lstStyle/>
          <a:p>
            <a:pPr defTabSz="942289" fontAlgn="base">
              <a:spcBef>
                <a:spcPct val="0"/>
              </a:spcBef>
              <a:spcAft>
                <a:spcPct val="0"/>
              </a:spcAft>
              <a:defRPr/>
            </a:pPr>
            <a:fld id="{E9711522-651A-4B32-A139-1AAAEB168605}" type="slidenum">
              <a:rPr lang="en-US">
                <a:solidFill>
                  <a:srgbClr val="000000"/>
                </a:solidFill>
                <a:latin typeface="Arial" charset="0"/>
                <a:ea typeface="MS PGothic" pitchFamily="34" charset="-128"/>
              </a:rPr>
              <a:pPr defTabSz="942289" fontAlgn="base">
                <a:spcBef>
                  <a:spcPct val="0"/>
                </a:spcBef>
                <a:spcAft>
                  <a:spcPct val="0"/>
                </a:spcAft>
                <a:defRPr/>
              </a:pPr>
              <a:t>3</a:t>
            </a:fld>
            <a:endParaRPr lang="en-US">
              <a:solidFill>
                <a:srgbClr val="000000"/>
              </a:solidFill>
              <a:latin typeface="Arial" charset="0"/>
              <a:ea typeface="MS PGothic" pitchFamily="34" charset="-128"/>
            </a:endParaRPr>
          </a:p>
        </p:txBody>
      </p:sp>
      <p:sp>
        <p:nvSpPr>
          <p:cNvPr id="2" name="Footer Placeholder 1"/>
          <p:cNvSpPr>
            <a:spLocks noGrp="1"/>
          </p:cNvSpPr>
          <p:nvPr>
            <p:ph type="ftr" sz="quarter" idx="4"/>
          </p:nvPr>
        </p:nvSpPr>
        <p:spPr/>
        <p:txBody>
          <a:bodyPr/>
          <a:lstStyle/>
          <a:p>
            <a:pPr defTabSz="942289" fontAlgn="base">
              <a:spcBef>
                <a:spcPct val="0"/>
              </a:spcBef>
              <a:spcAft>
                <a:spcPct val="0"/>
              </a:spcAft>
              <a:defRPr/>
            </a:pPr>
            <a:r>
              <a:rPr lang="en-US" dirty="0">
                <a:solidFill>
                  <a:srgbClr val="000000"/>
                </a:solidFill>
                <a:latin typeface="Arial" charset="0"/>
              </a:rPr>
              <a:t>TLC-PCP www.learningcommunityus.com</a:t>
            </a:r>
          </a:p>
          <a:p>
            <a:pPr defTabSz="942289" fontAlgn="base">
              <a:spcBef>
                <a:spcPct val="0"/>
              </a:spcBef>
              <a:spcAft>
                <a:spcPct val="0"/>
              </a:spcAft>
              <a:defRPr/>
            </a:pPr>
            <a:endParaRPr lang="en-US" dirty="0">
              <a:solidFill>
                <a:srgbClr val="000000"/>
              </a:solidFill>
              <a:latin typeface="Arial" charset="0"/>
            </a:endParaRPr>
          </a:p>
        </p:txBody>
      </p:sp>
    </p:spTree>
    <p:extLst>
      <p:ext uri="{BB962C8B-B14F-4D97-AF65-F5344CB8AC3E}">
        <p14:creationId xmlns:p14="http://schemas.microsoft.com/office/powerpoint/2010/main" val="81300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xfrm>
            <a:off x="1089025" y="327025"/>
            <a:ext cx="3697288" cy="2079625"/>
          </a:xfrm>
          <a:ln/>
        </p:spPr>
      </p:sp>
      <p:sp>
        <p:nvSpPr>
          <p:cNvPr id="201731" name="Notes Placeholder 2"/>
          <p:cNvSpPr>
            <a:spLocks noGrp="1"/>
          </p:cNvSpPr>
          <p:nvPr>
            <p:ph type="body" idx="1"/>
          </p:nvPr>
        </p:nvSpPr>
        <p:spPr>
          <a:xfrm>
            <a:off x="363345" y="2942048"/>
            <a:ext cx="6747133" cy="3805593"/>
          </a:xfrm>
          <a:noFill/>
          <a:ln/>
        </p:spPr>
        <p:txBody>
          <a:bodyPr/>
          <a:lstStyle/>
          <a:p>
            <a:pPr defTabSz="942172">
              <a:spcBef>
                <a:spcPct val="0"/>
              </a:spcBef>
              <a:defRPr/>
            </a:pPr>
            <a:r>
              <a:rPr lang="en-US" sz="1400" u="sng" dirty="0">
                <a:solidFill>
                  <a:srgbClr val="000000"/>
                </a:solidFill>
                <a:cs typeface="Times New Roman" pitchFamily="18" charset="0"/>
              </a:rPr>
              <a:t>Content Trainer:</a:t>
            </a:r>
          </a:p>
          <a:p>
            <a:pPr defTabSz="942172">
              <a:buFontTx/>
              <a:buChar char="•"/>
              <a:defRPr/>
            </a:pPr>
            <a:r>
              <a:rPr lang="en-US" sz="1400" dirty="0">
                <a:solidFill>
                  <a:srgbClr val="000000"/>
                </a:solidFill>
              </a:rPr>
              <a:t>Review Andrew’s LL briefly (2 pages)</a:t>
            </a:r>
          </a:p>
          <a:p>
            <a:pPr defTabSz="942172">
              <a:buFontTx/>
              <a:buChar char="•"/>
              <a:defRPr/>
            </a:pPr>
            <a:r>
              <a:rPr lang="en-US" sz="1400" dirty="0">
                <a:solidFill>
                  <a:srgbClr val="000000"/>
                </a:solidFill>
              </a:rPr>
              <a:t>Discuss with the group these questions (</a:t>
            </a:r>
            <a:r>
              <a:rPr lang="en-US" sz="1400" dirty="0"/>
              <a:t>Use Chat or open mic to debrief):</a:t>
            </a:r>
            <a:endParaRPr lang="en-US" sz="1400" dirty="0">
              <a:solidFill>
                <a:srgbClr val="000000"/>
              </a:solidFill>
            </a:endParaRPr>
          </a:p>
          <a:p>
            <a:pPr marL="662111" lvl="1" indent="-176658" defTabSz="942172">
              <a:buFont typeface="Arial" panose="020B0604020202020204" pitchFamily="34" charset="0"/>
              <a:buChar char="•"/>
              <a:defRPr/>
            </a:pPr>
            <a:r>
              <a:rPr lang="en-US" sz="1400" dirty="0">
                <a:solidFill>
                  <a:srgbClr val="000000"/>
                </a:solidFill>
              </a:rPr>
              <a:t>What have you learned?</a:t>
            </a:r>
          </a:p>
          <a:p>
            <a:pPr marL="662111" lvl="1" indent="-176658" defTabSz="942172">
              <a:buFont typeface="Arial" panose="020B0604020202020204" pitchFamily="34" charset="0"/>
              <a:buChar char="•"/>
              <a:defRPr/>
            </a:pPr>
            <a:r>
              <a:rPr lang="en-US" sz="1400" dirty="0">
                <a:solidFill>
                  <a:srgbClr val="000000"/>
                </a:solidFill>
              </a:rPr>
              <a:t>How does this help you support this family today?</a:t>
            </a:r>
          </a:p>
          <a:p>
            <a:pPr marL="662111" lvl="1" indent="-176658" defTabSz="942172">
              <a:buFont typeface="Arial" panose="020B0604020202020204" pitchFamily="34" charset="0"/>
              <a:buChar char="•"/>
              <a:defRPr/>
            </a:pPr>
            <a:r>
              <a:rPr lang="en-US" sz="1400" dirty="0">
                <a:solidFill>
                  <a:srgbClr val="000000"/>
                </a:solidFill>
              </a:rPr>
              <a:t>What would you do for Andrew?  </a:t>
            </a:r>
          </a:p>
          <a:p>
            <a:pPr marL="662111" lvl="1" indent="-176658" defTabSz="942172">
              <a:buFont typeface="Arial" panose="020B0604020202020204" pitchFamily="34" charset="0"/>
              <a:buChar char="•"/>
              <a:defRPr/>
            </a:pPr>
            <a:r>
              <a:rPr lang="en-US" sz="1400" dirty="0">
                <a:solidFill>
                  <a:srgbClr val="000000"/>
                </a:solidFill>
              </a:rPr>
              <a:t>What supports do you think this family would appreciate?</a:t>
            </a:r>
          </a:p>
          <a:p>
            <a:pPr marL="662111" lvl="1" indent="-176658" defTabSz="942172">
              <a:buFont typeface="Arial" panose="020B0604020202020204" pitchFamily="34" charset="0"/>
              <a:buChar char="•"/>
              <a:defRPr/>
            </a:pPr>
            <a:r>
              <a:rPr lang="en-US" sz="1400" dirty="0">
                <a:solidFill>
                  <a:srgbClr val="000000"/>
                </a:solidFill>
              </a:rPr>
              <a:t>What does this save you from doing/trying?</a:t>
            </a:r>
          </a:p>
          <a:p>
            <a:pPr marL="662111" lvl="1" indent="-176658" defTabSz="942172">
              <a:buFont typeface="Arial" panose="020B0604020202020204" pitchFamily="34" charset="0"/>
              <a:buChar char="•"/>
              <a:defRPr/>
            </a:pPr>
            <a:r>
              <a:rPr lang="en-US" sz="1400" dirty="0">
                <a:solidFill>
                  <a:srgbClr val="000000"/>
                </a:solidFill>
              </a:rPr>
              <a:t>How could this help you in your work?</a:t>
            </a:r>
          </a:p>
          <a:p>
            <a:pPr defTabSz="942172">
              <a:defRPr/>
            </a:pPr>
            <a:r>
              <a:rPr lang="en-US" sz="1400" dirty="0">
                <a:solidFill>
                  <a:srgbClr val="000000"/>
                </a:solidFill>
              </a:rPr>
              <a:t>Point out these things:</a:t>
            </a:r>
          </a:p>
          <a:p>
            <a:pPr marL="674597" lvl="1" indent="-176658" defTabSz="942172">
              <a:buFont typeface="Arial" panose="020B0604020202020204" pitchFamily="34" charset="0"/>
              <a:buChar char="•"/>
              <a:defRPr/>
            </a:pPr>
            <a:r>
              <a:rPr lang="en-US" sz="1400" dirty="0">
                <a:solidFill>
                  <a:srgbClr val="000000"/>
                </a:solidFill>
              </a:rPr>
              <a:t>Developing trust – this usually takes time!</a:t>
            </a:r>
          </a:p>
          <a:p>
            <a:pPr marL="674597" lvl="1" indent="-176658" defTabSz="942172">
              <a:buFont typeface="Arial" panose="020B0604020202020204" pitchFamily="34" charset="0"/>
              <a:buChar char="•"/>
              <a:defRPr/>
            </a:pPr>
            <a:r>
              <a:rPr lang="en-US" sz="1400" dirty="0">
                <a:solidFill>
                  <a:srgbClr val="000000"/>
                </a:solidFill>
              </a:rPr>
              <a:t>Respecting family as experts</a:t>
            </a:r>
          </a:p>
          <a:p>
            <a:pPr marL="674597" lvl="1" indent="-176658" defTabSz="942172">
              <a:buFont typeface="Arial" panose="020B0604020202020204" pitchFamily="34" charset="0"/>
              <a:buChar char="•"/>
              <a:defRPr/>
            </a:pPr>
            <a:r>
              <a:rPr lang="en-US" sz="1400" dirty="0">
                <a:solidFill>
                  <a:srgbClr val="000000"/>
                </a:solidFill>
              </a:rPr>
              <a:t>How does this help you support an individual/family today?</a:t>
            </a:r>
          </a:p>
          <a:p>
            <a:endParaRPr lang="en-US" dirty="0">
              <a:latin typeface="Arial" pitchFamily="34" charset="0"/>
            </a:endParaRPr>
          </a:p>
        </p:txBody>
      </p:sp>
      <p:sp>
        <p:nvSpPr>
          <p:cNvPr id="201732" name="Slide Number Placeholder 3"/>
          <p:cNvSpPr>
            <a:spLocks noGrp="1"/>
          </p:cNvSpPr>
          <p:nvPr>
            <p:ph type="sldNum" sz="quarter" idx="5"/>
          </p:nvPr>
        </p:nvSpPr>
        <p:spPr/>
        <p:txBody>
          <a:bodyPr/>
          <a:lstStyle/>
          <a:p>
            <a:pPr defTabSz="942289" fontAlgn="base">
              <a:spcBef>
                <a:spcPct val="0"/>
              </a:spcBef>
              <a:spcAft>
                <a:spcPct val="0"/>
              </a:spcAft>
              <a:defRPr/>
            </a:pPr>
            <a:fld id="{7C813FA7-5BD8-49BD-922E-49E9DE6EB51F}" type="slidenum">
              <a:rPr lang="en-US">
                <a:solidFill>
                  <a:srgbClr val="000000"/>
                </a:solidFill>
                <a:latin typeface="Arial" charset="0"/>
                <a:ea typeface="MS PGothic" pitchFamily="34" charset="-128"/>
              </a:rPr>
              <a:pPr defTabSz="942289" fontAlgn="base">
                <a:spcBef>
                  <a:spcPct val="0"/>
                </a:spcBef>
                <a:spcAft>
                  <a:spcPct val="0"/>
                </a:spcAft>
                <a:defRPr/>
              </a:pPr>
              <a:t>4</a:t>
            </a:fld>
            <a:endParaRPr lang="en-US">
              <a:solidFill>
                <a:srgbClr val="000000"/>
              </a:solidFill>
              <a:latin typeface="Arial" charset="0"/>
              <a:ea typeface="MS PGothic" pitchFamily="34" charset="-128"/>
            </a:endParaRPr>
          </a:p>
        </p:txBody>
      </p:sp>
      <p:sp>
        <p:nvSpPr>
          <p:cNvPr id="2" name="Footer Placeholder 1"/>
          <p:cNvSpPr>
            <a:spLocks noGrp="1"/>
          </p:cNvSpPr>
          <p:nvPr>
            <p:ph type="ftr" sz="quarter" idx="4"/>
          </p:nvPr>
        </p:nvSpPr>
        <p:spPr/>
        <p:txBody>
          <a:bodyPr/>
          <a:lstStyle/>
          <a:p>
            <a:pPr defTabSz="942289" fontAlgn="base">
              <a:spcBef>
                <a:spcPct val="0"/>
              </a:spcBef>
              <a:spcAft>
                <a:spcPct val="0"/>
              </a:spcAft>
              <a:defRPr/>
            </a:pPr>
            <a:r>
              <a:rPr lang="en-US" dirty="0">
                <a:solidFill>
                  <a:srgbClr val="000000"/>
                </a:solidFill>
                <a:latin typeface="Arial" charset="0"/>
              </a:rPr>
              <a:t>TLC-PCP www.learningcommunityus.com</a:t>
            </a:r>
          </a:p>
          <a:p>
            <a:pPr defTabSz="942289" fontAlgn="base">
              <a:spcBef>
                <a:spcPct val="0"/>
              </a:spcBef>
              <a:spcAft>
                <a:spcPct val="0"/>
              </a:spcAft>
              <a:defRPr/>
            </a:pPr>
            <a:endParaRPr lang="en-US" dirty="0">
              <a:solidFill>
                <a:srgbClr val="000000"/>
              </a:solidFill>
              <a:latin typeface="Arial" charset="0"/>
            </a:endParaRPr>
          </a:p>
        </p:txBody>
      </p:sp>
    </p:spTree>
    <p:extLst>
      <p:ext uri="{BB962C8B-B14F-4D97-AF65-F5344CB8AC3E}">
        <p14:creationId xmlns:p14="http://schemas.microsoft.com/office/powerpoint/2010/main" val="425764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10172B-F122-9647-A065-66B72DD01AC3}" type="datetime1">
              <a:rPr lang="en-US" smtClean="0"/>
              <a:t>6/22/2022</a:t>
            </a:fld>
            <a:endParaRPr lang="en-US"/>
          </a:p>
        </p:txBody>
      </p:sp>
      <p:sp>
        <p:nvSpPr>
          <p:cNvPr id="5" name="Footer Placeholder 4"/>
          <p:cNvSpPr>
            <a:spLocks noGrp="1"/>
          </p:cNvSpPr>
          <p:nvPr>
            <p:ph type="ftr" sz="quarter" idx="11"/>
          </p:nvPr>
        </p:nvSpPr>
        <p:spPr/>
        <p:txBody>
          <a:bodyPr/>
          <a:lstStyle/>
          <a:p>
            <a:r>
              <a:rPr lang="en-US"/>
              <a:t>@TLCPCP </a:t>
            </a:r>
          </a:p>
        </p:txBody>
      </p:sp>
      <p:sp>
        <p:nvSpPr>
          <p:cNvPr id="6" name="Slide Number Placeholder 5"/>
          <p:cNvSpPr>
            <a:spLocks noGrp="1"/>
          </p:cNvSpPr>
          <p:nvPr>
            <p:ph type="sldNum" sz="quarter" idx="12"/>
          </p:nvPr>
        </p:nvSpPr>
        <p:spPr/>
        <p:txBody>
          <a:bodyPr/>
          <a:lstStyle/>
          <a:p>
            <a:fld id="{13BC25E5-26E4-44F8-9BFB-CE642F08C38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006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364DD28-E4F8-B64B-9E35-DF707ADD0567}" type="datetime1">
              <a:rPr lang="en-US" smtClean="0"/>
              <a:t>6/22/2022</a:t>
            </a:fld>
            <a:endParaRPr lang="en-US"/>
          </a:p>
        </p:txBody>
      </p:sp>
      <p:sp>
        <p:nvSpPr>
          <p:cNvPr id="4" name="Footer Placeholder 3"/>
          <p:cNvSpPr>
            <a:spLocks noGrp="1"/>
          </p:cNvSpPr>
          <p:nvPr>
            <p:ph type="ftr" sz="quarter" idx="11"/>
          </p:nvPr>
        </p:nvSpPr>
        <p:spPr/>
        <p:txBody>
          <a:bodyPr/>
          <a:lstStyle/>
          <a:p>
            <a:r>
              <a:rPr lang="en-US"/>
              <a:t>@TLCPCP </a:t>
            </a:r>
          </a:p>
        </p:txBody>
      </p:sp>
      <p:sp>
        <p:nvSpPr>
          <p:cNvPr id="5" name="Slide Number Placeholder 4"/>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94666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895AA-9963-3549-83D8-BC04D484928A}" type="datetime1">
              <a:rPr lang="en-US" smtClean="0"/>
              <a:t>6/22/2022</a:t>
            </a:fld>
            <a:endParaRPr lang="en-US"/>
          </a:p>
        </p:txBody>
      </p:sp>
      <p:sp>
        <p:nvSpPr>
          <p:cNvPr id="5" name="Footer Placeholder 4"/>
          <p:cNvSpPr>
            <a:spLocks noGrp="1"/>
          </p:cNvSpPr>
          <p:nvPr>
            <p:ph type="ftr" sz="quarter" idx="11"/>
          </p:nvPr>
        </p:nvSpPr>
        <p:spPr/>
        <p:txBody>
          <a:bodyPr/>
          <a:lstStyle/>
          <a:p>
            <a:r>
              <a:rPr lang="en-US"/>
              <a:t>@TLCPCP </a:t>
            </a:r>
          </a:p>
        </p:txBody>
      </p:sp>
      <p:sp>
        <p:nvSpPr>
          <p:cNvPr id="6" name="Slide Number Placeholder 5"/>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4083184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FD02A-8F45-AF46-8F7E-BB9EFCF6D351}" type="datetime1">
              <a:rPr lang="en-US" smtClean="0"/>
              <a:t>6/22/2022</a:t>
            </a:fld>
            <a:endParaRPr lang="en-US"/>
          </a:p>
        </p:txBody>
      </p:sp>
      <p:sp>
        <p:nvSpPr>
          <p:cNvPr id="5" name="Footer Placeholder 4"/>
          <p:cNvSpPr>
            <a:spLocks noGrp="1"/>
          </p:cNvSpPr>
          <p:nvPr>
            <p:ph type="ftr" sz="quarter" idx="11"/>
          </p:nvPr>
        </p:nvSpPr>
        <p:spPr/>
        <p:txBody>
          <a:bodyPr/>
          <a:lstStyle/>
          <a:p>
            <a:r>
              <a:rPr lang="en-US"/>
              <a:t>@TLCPCP </a:t>
            </a:r>
          </a:p>
        </p:txBody>
      </p:sp>
      <p:sp>
        <p:nvSpPr>
          <p:cNvPr id="6" name="Slide Number Placeholder 5"/>
          <p:cNvSpPr>
            <a:spLocks noGrp="1"/>
          </p:cNvSpPr>
          <p:nvPr>
            <p:ph type="sldNum" sz="quarter" idx="12"/>
          </p:nvPr>
        </p:nvSpPr>
        <p:spPr/>
        <p:txBody>
          <a:bodyPr/>
          <a:lstStyle/>
          <a:p>
            <a:fld id="{13BC25E5-26E4-44F8-9BFB-CE642F08C38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59883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E0A1C-7125-3342-A1E5-3D05623654B1}" type="datetime1">
              <a:rPr lang="en-US" smtClean="0"/>
              <a:t>6/22/2022</a:t>
            </a:fld>
            <a:endParaRPr lang="en-US"/>
          </a:p>
        </p:txBody>
      </p:sp>
      <p:sp>
        <p:nvSpPr>
          <p:cNvPr id="5" name="Footer Placeholder 4"/>
          <p:cNvSpPr>
            <a:spLocks noGrp="1"/>
          </p:cNvSpPr>
          <p:nvPr>
            <p:ph type="ftr" sz="quarter" idx="11"/>
          </p:nvPr>
        </p:nvSpPr>
        <p:spPr/>
        <p:txBody>
          <a:bodyPr/>
          <a:lstStyle/>
          <a:p>
            <a:r>
              <a:rPr lang="en-US"/>
              <a:t>@TLCPCP </a:t>
            </a:r>
          </a:p>
        </p:txBody>
      </p:sp>
      <p:sp>
        <p:nvSpPr>
          <p:cNvPr id="6" name="Slide Number Placeholder 5"/>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3755197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BBB04A-ADC9-3942-850C-27FBA8150960}" type="datetime1">
              <a:rPr lang="en-US" smtClean="0"/>
              <a:t>6/22/2022</a:t>
            </a:fld>
            <a:endParaRPr lang="en-US"/>
          </a:p>
        </p:txBody>
      </p:sp>
      <p:sp>
        <p:nvSpPr>
          <p:cNvPr id="5" name="Footer Placeholder 4"/>
          <p:cNvSpPr>
            <a:spLocks noGrp="1"/>
          </p:cNvSpPr>
          <p:nvPr>
            <p:ph type="ftr" sz="quarter" idx="11"/>
          </p:nvPr>
        </p:nvSpPr>
        <p:spPr/>
        <p:txBody>
          <a:bodyPr/>
          <a:lstStyle/>
          <a:p>
            <a:r>
              <a:rPr lang="en-US"/>
              <a:t>@TLCPCP </a:t>
            </a:r>
          </a:p>
        </p:txBody>
      </p:sp>
      <p:sp>
        <p:nvSpPr>
          <p:cNvPr id="6" name="Slide Number Placeholder 5"/>
          <p:cNvSpPr>
            <a:spLocks noGrp="1"/>
          </p:cNvSpPr>
          <p:nvPr>
            <p:ph type="sldNum" sz="quarter" idx="12"/>
          </p:nvPr>
        </p:nvSpPr>
        <p:spPr/>
        <p:txBody>
          <a:bodyPr/>
          <a:lstStyle/>
          <a:p>
            <a:fld id="{13BC25E5-26E4-44F8-9BFB-CE642F08C38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4761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16035-DFDA-1E4D-B774-86B507D0D1BE}" type="datetime1">
              <a:rPr lang="en-US" smtClean="0"/>
              <a:t>6/22/2022</a:t>
            </a:fld>
            <a:endParaRPr lang="en-US"/>
          </a:p>
        </p:txBody>
      </p:sp>
      <p:sp>
        <p:nvSpPr>
          <p:cNvPr id="5" name="Footer Placeholder 4"/>
          <p:cNvSpPr>
            <a:spLocks noGrp="1"/>
          </p:cNvSpPr>
          <p:nvPr>
            <p:ph type="ftr" sz="quarter" idx="11"/>
          </p:nvPr>
        </p:nvSpPr>
        <p:spPr/>
        <p:txBody>
          <a:bodyPr/>
          <a:lstStyle/>
          <a:p>
            <a:r>
              <a:rPr lang="en-US"/>
              <a:t>@TLCPCP </a:t>
            </a:r>
          </a:p>
        </p:txBody>
      </p:sp>
      <p:sp>
        <p:nvSpPr>
          <p:cNvPr id="6" name="Slide Number Placeholder 5"/>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184521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EFD59-3650-8D4E-8A3D-09B3C1498052}" type="datetime1">
              <a:rPr lang="en-US" smtClean="0"/>
              <a:t>6/22/2022</a:t>
            </a:fld>
            <a:endParaRPr lang="en-US"/>
          </a:p>
        </p:txBody>
      </p:sp>
      <p:sp>
        <p:nvSpPr>
          <p:cNvPr id="5" name="Footer Placeholder 4"/>
          <p:cNvSpPr>
            <a:spLocks noGrp="1"/>
          </p:cNvSpPr>
          <p:nvPr>
            <p:ph type="ftr" sz="quarter" idx="11"/>
          </p:nvPr>
        </p:nvSpPr>
        <p:spPr/>
        <p:txBody>
          <a:bodyPr/>
          <a:lstStyle/>
          <a:p>
            <a:r>
              <a:rPr lang="en-US"/>
              <a:t>@TLCPCP </a:t>
            </a:r>
          </a:p>
        </p:txBody>
      </p:sp>
      <p:sp>
        <p:nvSpPr>
          <p:cNvPr id="6" name="Slide Number Placeholder 5"/>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3216812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19F23-4D97-424F-AEBC-0820784929D1}" type="datetime1">
              <a:rPr lang="en-US" smtClean="0"/>
              <a:t>6/22/2022</a:t>
            </a:fld>
            <a:endParaRPr lang="en-US"/>
          </a:p>
        </p:txBody>
      </p:sp>
      <p:sp>
        <p:nvSpPr>
          <p:cNvPr id="5" name="Footer Placeholder 4"/>
          <p:cNvSpPr>
            <a:spLocks noGrp="1"/>
          </p:cNvSpPr>
          <p:nvPr>
            <p:ph type="ftr" sz="quarter" idx="11"/>
          </p:nvPr>
        </p:nvSpPr>
        <p:spPr/>
        <p:txBody>
          <a:bodyPr/>
          <a:lstStyle/>
          <a:p>
            <a:r>
              <a:rPr lang="en-US"/>
              <a:t>@TLCPCP </a:t>
            </a:r>
          </a:p>
        </p:txBody>
      </p:sp>
      <p:sp>
        <p:nvSpPr>
          <p:cNvPr id="6" name="Slide Number Placeholder 5"/>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117902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A8361-D2F8-654D-92A1-7CB75B535C80}" type="datetime1">
              <a:rPr lang="en-US" smtClean="0"/>
              <a:t>6/22/2022</a:t>
            </a:fld>
            <a:endParaRPr lang="en-US"/>
          </a:p>
        </p:txBody>
      </p:sp>
      <p:sp>
        <p:nvSpPr>
          <p:cNvPr id="5" name="Footer Placeholder 4"/>
          <p:cNvSpPr>
            <a:spLocks noGrp="1"/>
          </p:cNvSpPr>
          <p:nvPr>
            <p:ph type="ftr" sz="quarter" idx="11"/>
          </p:nvPr>
        </p:nvSpPr>
        <p:spPr/>
        <p:txBody>
          <a:bodyPr/>
          <a:lstStyle/>
          <a:p>
            <a:r>
              <a:rPr lang="en-US"/>
              <a:t>@TLCPCP </a:t>
            </a:r>
          </a:p>
        </p:txBody>
      </p:sp>
      <p:sp>
        <p:nvSpPr>
          <p:cNvPr id="6" name="Slide Number Placeholder 5"/>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371016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EA31-BB58-6B4E-A685-482B34151788}" type="datetime1">
              <a:rPr lang="en-US" smtClean="0"/>
              <a:t>6/22/2022</a:t>
            </a:fld>
            <a:endParaRPr lang="en-US"/>
          </a:p>
        </p:txBody>
      </p:sp>
      <p:sp>
        <p:nvSpPr>
          <p:cNvPr id="5" name="Footer Placeholder 4"/>
          <p:cNvSpPr>
            <a:spLocks noGrp="1"/>
          </p:cNvSpPr>
          <p:nvPr>
            <p:ph type="ftr" sz="quarter" idx="11"/>
          </p:nvPr>
        </p:nvSpPr>
        <p:spPr/>
        <p:txBody>
          <a:bodyPr/>
          <a:lstStyle/>
          <a:p>
            <a:r>
              <a:rPr lang="en-US"/>
              <a:t>@TLCPCP </a:t>
            </a:r>
          </a:p>
        </p:txBody>
      </p:sp>
      <p:sp>
        <p:nvSpPr>
          <p:cNvPr id="6" name="Slide Number Placeholder 5"/>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142144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F5DD51-648C-EF45-83A3-A41211CD3CAA}" type="datetime1">
              <a:rPr lang="en-US" smtClean="0"/>
              <a:t>6/22/2022</a:t>
            </a:fld>
            <a:endParaRPr lang="en-US"/>
          </a:p>
        </p:txBody>
      </p:sp>
      <p:sp>
        <p:nvSpPr>
          <p:cNvPr id="6" name="Footer Placeholder 5"/>
          <p:cNvSpPr>
            <a:spLocks noGrp="1"/>
          </p:cNvSpPr>
          <p:nvPr>
            <p:ph type="ftr" sz="quarter" idx="11"/>
          </p:nvPr>
        </p:nvSpPr>
        <p:spPr/>
        <p:txBody>
          <a:bodyPr/>
          <a:lstStyle/>
          <a:p>
            <a:r>
              <a:rPr lang="en-US"/>
              <a:t>@TLCPCP </a:t>
            </a:r>
          </a:p>
        </p:txBody>
      </p:sp>
      <p:sp>
        <p:nvSpPr>
          <p:cNvPr id="7" name="Slide Number Placeholder 6"/>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281524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04D978-20F0-7744-A988-7C5518CB3210}" type="datetime1">
              <a:rPr lang="en-US" smtClean="0"/>
              <a:t>6/22/2022</a:t>
            </a:fld>
            <a:endParaRPr lang="en-US"/>
          </a:p>
        </p:txBody>
      </p:sp>
      <p:sp>
        <p:nvSpPr>
          <p:cNvPr id="8" name="Footer Placeholder 7"/>
          <p:cNvSpPr>
            <a:spLocks noGrp="1"/>
          </p:cNvSpPr>
          <p:nvPr>
            <p:ph type="ftr" sz="quarter" idx="11"/>
          </p:nvPr>
        </p:nvSpPr>
        <p:spPr/>
        <p:txBody>
          <a:bodyPr/>
          <a:lstStyle/>
          <a:p>
            <a:r>
              <a:rPr lang="en-US"/>
              <a:t>@TLCPCP </a:t>
            </a:r>
          </a:p>
        </p:txBody>
      </p:sp>
      <p:sp>
        <p:nvSpPr>
          <p:cNvPr id="9" name="Slide Number Placeholder 8"/>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93148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6408C9-2C59-FD49-906C-8027BD79E0E1}" type="datetime1">
              <a:rPr lang="en-US" smtClean="0"/>
              <a:t>6/22/2022</a:t>
            </a:fld>
            <a:endParaRPr lang="en-US"/>
          </a:p>
        </p:txBody>
      </p:sp>
      <p:sp>
        <p:nvSpPr>
          <p:cNvPr id="4" name="Footer Placeholder 3"/>
          <p:cNvSpPr>
            <a:spLocks noGrp="1"/>
          </p:cNvSpPr>
          <p:nvPr>
            <p:ph type="ftr" sz="quarter" idx="11"/>
          </p:nvPr>
        </p:nvSpPr>
        <p:spPr/>
        <p:txBody>
          <a:bodyPr/>
          <a:lstStyle/>
          <a:p>
            <a:r>
              <a:rPr lang="en-US"/>
              <a:t>@TLCPCP </a:t>
            </a:r>
          </a:p>
        </p:txBody>
      </p:sp>
      <p:sp>
        <p:nvSpPr>
          <p:cNvPr id="5" name="Slide Number Placeholder 4"/>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267410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A7B7-8502-1741-82C7-9A8156CC1824}" type="datetime1">
              <a:rPr lang="en-US" smtClean="0"/>
              <a:t>6/22/2022</a:t>
            </a:fld>
            <a:endParaRPr lang="en-US"/>
          </a:p>
        </p:txBody>
      </p:sp>
      <p:sp>
        <p:nvSpPr>
          <p:cNvPr id="3" name="Footer Placeholder 2"/>
          <p:cNvSpPr>
            <a:spLocks noGrp="1"/>
          </p:cNvSpPr>
          <p:nvPr>
            <p:ph type="ftr" sz="quarter" idx="11"/>
          </p:nvPr>
        </p:nvSpPr>
        <p:spPr/>
        <p:txBody>
          <a:bodyPr/>
          <a:lstStyle/>
          <a:p>
            <a:r>
              <a:rPr lang="en-US"/>
              <a:t>@TLCPCP </a:t>
            </a:r>
          </a:p>
        </p:txBody>
      </p:sp>
      <p:sp>
        <p:nvSpPr>
          <p:cNvPr id="4" name="Slide Number Placeholder 3"/>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395582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C63B0-58DF-E641-B16C-133FFF28DC18}" type="datetime1">
              <a:rPr lang="en-US" smtClean="0"/>
              <a:t>6/22/2022</a:t>
            </a:fld>
            <a:endParaRPr lang="en-US"/>
          </a:p>
        </p:txBody>
      </p:sp>
      <p:sp>
        <p:nvSpPr>
          <p:cNvPr id="6" name="Footer Placeholder 5"/>
          <p:cNvSpPr>
            <a:spLocks noGrp="1"/>
          </p:cNvSpPr>
          <p:nvPr>
            <p:ph type="ftr" sz="quarter" idx="11"/>
          </p:nvPr>
        </p:nvSpPr>
        <p:spPr/>
        <p:txBody>
          <a:bodyPr/>
          <a:lstStyle/>
          <a:p>
            <a:r>
              <a:rPr lang="en-US"/>
              <a:t>@TLCPCP </a:t>
            </a:r>
          </a:p>
        </p:txBody>
      </p:sp>
      <p:sp>
        <p:nvSpPr>
          <p:cNvPr id="7" name="Slide Number Placeholder 6"/>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208237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3E31D4-4BA1-614C-91EB-94972D126445}" type="datetime1">
              <a:rPr lang="en-US" smtClean="0"/>
              <a:t>6/22/2022</a:t>
            </a:fld>
            <a:endParaRPr lang="en-US"/>
          </a:p>
        </p:txBody>
      </p:sp>
      <p:sp>
        <p:nvSpPr>
          <p:cNvPr id="6" name="Footer Placeholder 5"/>
          <p:cNvSpPr>
            <a:spLocks noGrp="1"/>
          </p:cNvSpPr>
          <p:nvPr>
            <p:ph type="ftr" sz="quarter" idx="11"/>
          </p:nvPr>
        </p:nvSpPr>
        <p:spPr/>
        <p:txBody>
          <a:bodyPr/>
          <a:lstStyle/>
          <a:p>
            <a:r>
              <a:rPr lang="en-US"/>
              <a:t>@TLCPCP </a:t>
            </a:r>
          </a:p>
        </p:txBody>
      </p:sp>
      <p:sp>
        <p:nvSpPr>
          <p:cNvPr id="7" name="Slide Number Placeholder 6"/>
          <p:cNvSpPr>
            <a:spLocks noGrp="1"/>
          </p:cNvSpPr>
          <p:nvPr>
            <p:ph type="sldNum" sz="quarter" idx="12"/>
          </p:nvPr>
        </p:nvSpPr>
        <p:spPr/>
        <p:txBody>
          <a:bodyPr/>
          <a:lstStyle/>
          <a:p>
            <a:fld id="{13BC25E5-26E4-44F8-9BFB-CE642F08C385}" type="slidenum">
              <a:rPr lang="en-US" smtClean="0"/>
              <a:t>‹#›</a:t>
            </a:fld>
            <a:endParaRPr lang="en-US"/>
          </a:p>
        </p:txBody>
      </p:sp>
    </p:spTree>
    <p:extLst>
      <p:ext uri="{BB962C8B-B14F-4D97-AF65-F5344CB8AC3E}">
        <p14:creationId xmlns:p14="http://schemas.microsoft.com/office/powerpoint/2010/main" val="289928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C2565B1-0D29-0D4D-B94C-4EBA7875585E}" type="datetime1">
              <a:rPr lang="en-US" smtClean="0"/>
              <a:t>6/22/2022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@TLCPCP </a:t>
            </a: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3BC25E5-26E4-44F8-9BFB-CE642F08C385}" type="slidenum">
              <a:rPr lang="en-US" smtClean="0"/>
              <a:t>‹#›</a:t>
            </a:fld>
            <a:endParaRPr lang="en-US"/>
          </a:p>
        </p:txBody>
      </p:sp>
    </p:spTree>
    <p:extLst>
      <p:ext uri="{BB962C8B-B14F-4D97-AF65-F5344CB8AC3E}">
        <p14:creationId xmlns:p14="http://schemas.microsoft.com/office/powerpoint/2010/main" val="1137921833"/>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inclipart.com/maxpin/oRhThR/"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outofseo.com/social-media-marketing-social-network-advertising-services-companies/"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8305-B8E7-4178-B608-2A2D1DE95ECB}"/>
              </a:ext>
            </a:extLst>
          </p:cNvPr>
          <p:cNvSpPr>
            <a:spLocks noGrp="1"/>
          </p:cNvSpPr>
          <p:nvPr>
            <p:ph type="ctrTitle"/>
          </p:nvPr>
        </p:nvSpPr>
        <p:spPr/>
        <p:txBody>
          <a:bodyPr/>
          <a:lstStyle/>
          <a:p>
            <a:r>
              <a:rPr lang="en-US" sz="4800" dirty="0"/>
              <a:t>The Learning Log for </a:t>
            </a:r>
            <a:br>
              <a:rPr lang="en-US" sz="4800" dirty="0"/>
            </a:br>
            <a:r>
              <a:rPr lang="en-US" sz="4800" dirty="0"/>
              <a:t>Coaches Training</a:t>
            </a:r>
            <a:br>
              <a:rPr lang="en-US" sz="4800" dirty="0"/>
            </a:br>
            <a:endParaRPr lang="en-US" dirty="0"/>
          </a:p>
        </p:txBody>
      </p:sp>
      <p:sp>
        <p:nvSpPr>
          <p:cNvPr id="3" name="Subtitle 2">
            <a:extLst>
              <a:ext uri="{FF2B5EF4-FFF2-40B4-BE49-F238E27FC236}">
                <a16:creationId xmlns:a16="http://schemas.microsoft.com/office/drawing/2014/main" id="{6BE15A3A-3E39-4D62-B731-D5167FD180C1}"/>
              </a:ext>
            </a:extLst>
          </p:cNvPr>
          <p:cNvSpPr>
            <a:spLocks noGrp="1"/>
          </p:cNvSpPr>
          <p:nvPr>
            <p:ph type="subTitle" idx="1"/>
          </p:nvPr>
        </p:nvSpPr>
        <p:spPr/>
        <p:txBody>
          <a:bodyPr/>
          <a:lstStyle/>
          <a:p>
            <a:pPr algn="ctr"/>
            <a:r>
              <a:rPr lang="en-US" sz="2400" dirty="0"/>
              <a:t>Presented by: Bobbi Hoppman  </a:t>
            </a:r>
          </a:p>
          <a:p>
            <a:pPr algn="ctr"/>
            <a:r>
              <a:rPr lang="en-US" sz="2400" dirty="0"/>
              <a:t>                Tom Wildes</a:t>
            </a:r>
          </a:p>
          <a:p>
            <a:endParaRPr lang="en-US" dirty="0"/>
          </a:p>
        </p:txBody>
      </p:sp>
    </p:spTree>
    <p:extLst>
      <p:ext uri="{BB962C8B-B14F-4D97-AF65-F5344CB8AC3E}">
        <p14:creationId xmlns:p14="http://schemas.microsoft.com/office/powerpoint/2010/main" val="349970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Content Placeholder 2"/>
          <p:cNvSpPr>
            <a:spLocks noGrp="1"/>
          </p:cNvSpPr>
          <p:nvPr>
            <p:ph idx="1"/>
          </p:nvPr>
        </p:nvSpPr>
        <p:spPr>
          <a:xfrm>
            <a:off x="2084514" y="2695598"/>
            <a:ext cx="8943278" cy="4049751"/>
          </a:xfrm>
        </p:spPr>
        <p:txBody>
          <a:bodyPr/>
          <a:lstStyle/>
          <a:p>
            <a:r>
              <a:rPr lang="en-US" dirty="0">
                <a:solidFill>
                  <a:schemeClr val="tx1"/>
                </a:solidFill>
              </a:rPr>
              <a:t>The learning log is a skill masquerading as a form.  </a:t>
            </a:r>
          </a:p>
          <a:p>
            <a:r>
              <a:rPr lang="en-US" dirty="0">
                <a:solidFill>
                  <a:schemeClr val="tx1"/>
                </a:solidFill>
              </a:rPr>
              <a:t>It is a way to journal learning as it happens</a:t>
            </a:r>
          </a:p>
          <a:p>
            <a:r>
              <a:rPr lang="en-US" dirty="0">
                <a:solidFill>
                  <a:schemeClr val="tx1"/>
                </a:solidFill>
              </a:rPr>
              <a:t>A learning-focused, structured progress note</a:t>
            </a:r>
          </a:p>
          <a:p>
            <a:r>
              <a:rPr lang="en-US" dirty="0">
                <a:solidFill>
                  <a:schemeClr val="tx1"/>
                </a:solidFill>
              </a:rPr>
              <a:t>To focus on a specific topic area</a:t>
            </a:r>
          </a:p>
          <a:p>
            <a:r>
              <a:rPr lang="en-US" dirty="0">
                <a:solidFill>
                  <a:schemeClr val="tx1"/>
                </a:solidFill>
              </a:rPr>
              <a:t>A way to record learning towards an identified goal</a:t>
            </a:r>
          </a:p>
          <a:p>
            <a:r>
              <a:rPr lang="en-US" dirty="0">
                <a:solidFill>
                  <a:schemeClr val="tx1"/>
                </a:solidFill>
              </a:rPr>
              <a:t>Pinpoint/Intense discovery for a short time period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rgbClr val="0066CC"/>
              </a:solidFill>
            </a:endParaRPr>
          </a:p>
          <a:p>
            <a:pPr marL="0" indent="0" eaLnBrk="1" hangingPunct="1">
              <a:buNone/>
            </a:pPr>
            <a:endParaRPr lang="en-US" dirty="0"/>
          </a:p>
        </p:txBody>
      </p:sp>
      <p:sp>
        <p:nvSpPr>
          <p:cNvPr id="2" name="Footer Placeholder 1">
            <a:extLst>
              <a:ext uri="{FF2B5EF4-FFF2-40B4-BE49-F238E27FC236}">
                <a16:creationId xmlns:a16="http://schemas.microsoft.com/office/drawing/2014/main" id="{69DCEE85-86C8-4B35-9C7E-C8A2181C6B84}"/>
              </a:ext>
            </a:extLst>
          </p:cNvPr>
          <p:cNvSpPr>
            <a:spLocks noGrp="1"/>
          </p:cNvSpPr>
          <p:nvPr>
            <p:ph type="ftr" sz="quarter" idx="11"/>
          </p:nvPr>
        </p:nvSpPr>
        <p:spPr bwMode="auto">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defPPr>
              <a:defRPr lang="en-US"/>
            </a:defPPr>
            <a:lvl1pPr marL="0" algn="ctr" defTabSz="914400" rtl="0" eaLnBrk="1" latinLnBrk="0" hangingPunct="1">
              <a:defRPr sz="1219" b="0" kern="1200">
                <a:solidFill>
                  <a:srgbClr val="00339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7250" fontAlgn="base">
              <a:spcBef>
                <a:spcPct val="0"/>
              </a:spcBef>
              <a:spcAft>
                <a:spcPct val="0"/>
              </a:spcAft>
              <a:defRPr/>
            </a:pPr>
            <a:r>
              <a:rPr lang="en-US">
                <a:ea typeface="MS PGothic" pitchFamily="34" charset="-128"/>
              </a:rPr>
              <a:t>@TLCPCP </a:t>
            </a:r>
            <a:endParaRPr lang="en-US" dirty="0">
              <a:ea typeface="MS PGothic" pitchFamily="34" charset="-128"/>
            </a:endParaRPr>
          </a:p>
        </p:txBody>
      </p:sp>
      <p:sp>
        <p:nvSpPr>
          <p:cNvPr id="4" name="Title 3">
            <a:extLst>
              <a:ext uri="{FF2B5EF4-FFF2-40B4-BE49-F238E27FC236}">
                <a16:creationId xmlns:a16="http://schemas.microsoft.com/office/drawing/2014/main" id="{F0FB5612-75C8-D175-157D-1A07FDB4D20C}"/>
              </a:ext>
            </a:extLst>
          </p:cNvPr>
          <p:cNvSpPr>
            <a:spLocks noGrp="1"/>
          </p:cNvSpPr>
          <p:nvPr>
            <p:ph type="title"/>
          </p:nvPr>
        </p:nvSpPr>
        <p:spPr>
          <a:xfrm>
            <a:off x="1827211" y="212698"/>
            <a:ext cx="8534400" cy="1507067"/>
          </a:xfrm>
        </p:spPr>
        <p:txBody>
          <a:bodyPr/>
          <a:lstStyle/>
          <a:p>
            <a:r>
              <a:rPr lang="en-US" b="1" dirty="0">
                <a:solidFill>
                  <a:srgbClr val="003399"/>
                </a:solidFill>
                <a:latin typeface="Calibri"/>
                <a:ea typeface="+mj-lt"/>
                <a:cs typeface="+mj-lt"/>
              </a:rPr>
              <a:t>Some</a:t>
            </a:r>
            <a:r>
              <a:rPr lang="en-US" b="1" dirty="0">
                <a:solidFill>
                  <a:srgbClr val="003399"/>
                </a:solidFill>
                <a:ea typeface="+mj-lt"/>
                <a:cs typeface="+mj-lt"/>
              </a:rPr>
              <a:t> ways to use a Learning Log</a:t>
            </a:r>
            <a:endParaRPr lang="en-US" dirty="0">
              <a:ea typeface="+mj-lt"/>
              <a:cs typeface="+mj-lt"/>
            </a:endParaRPr>
          </a:p>
          <a:p>
            <a:endParaRPr lang="en-US" dirty="0"/>
          </a:p>
        </p:txBody>
      </p:sp>
    </p:spTree>
    <p:extLst>
      <p:ext uri="{BB962C8B-B14F-4D97-AF65-F5344CB8AC3E}">
        <p14:creationId xmlns:p14="http://schemas.microsoft.com/office/powerpoint/2010/main" val="54059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p:cNvSpPr>
          <p:nvPr/>
        </p:nvSpPr>
        <p:spPr>
          <a:xfrm>
            <a:off x="1666875" y="24449"/>
            <a:ext cx="8776104" cy="9661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tabLst/>
              <a:defRPr/>
            </a:pPr>
            <a:br>
              <a:rPr kumimoji="0" lang="en-US" sz="3600" b="0" i="0" u="sng" strike="noStrike" kern="1200" cap="all" spc="0" normalizeH="0" baseline="0" noProof="0" dirty="0">
                <a:ln w="3175" cmpd="sng">
                  <a:noFill/>
                </a:ln>
                <a:solidFill>
                  <a:schemeClr val="tx1"/>
                </a:solidFill>
                <a:effectLst/>
                <a:uLnTx/>
                <a:uFillTx/>
                <a:latin typeface="+mj-lt"/>
                <a:ea typeface="+mj-ea"/>
                <a:cs typeface="+mj-cs"/>
              </a:rPr>
            </a:br>
            <a:endParaRPr kumimoji="0" lang="en-US" sz="3600" b="0" i="0" u="none" strike="noStrike" kern="1200" cap="all" spc="0" normalizeH="0" baseline="0" noProof="0" dirty="0">
              <a:ln w="3175" cmpd="sng">
                <a:noFill/>
              </a:ln>
              <a:solidFill>
                <a:schemeClr val="tx1"/>
              </a:solidFill>
              <a:effectLst/>
              <a:uLnTx/>
              <a:uFillTx/>
              <a:latin typeface="+mj-lt"/>
              <a:ea typeface="+mj-ea"/>
              <a:cs typeface="+mj-cs"/>
            </a:endParaRPr>
          </a:p>
        </p:txBody>
      </p:sp>
      <p:sp>
        <p:nvSpPr>
          <p:cNvPr id="5" name="Title 4"/>
          <p:cNvSpPr>
            <a:spLocks noGrp="1" noChangeArrowheads="1"/>
          </p:cNvSpPr>
          <p:nvPr>
            <p:ph type="title" idx="4294967295"/>
          </p:nvPr>
        </p:nvSpPr>
        <p:spPr>
          <a:xfrm>
            <a:off x="3001608" y="392907"/>
            <a:ext cx="7350919" cy="550863"/>
          </a:xfrm>
          <a:prstGeom prst="rect">
            <a:avLst/>
          </a:prstGeom>
          <a:noFill/>
          <a:ln>
            <a:noFill/>
            <a:prstDash/>
          </a:ln>
          <a:effectLst/>
        </p:spPr>
        <p:txBody>
          <a:bodyPr rot="0" spcFirstLastPara="0" vertOverflow="overflow" horzOverflow="overflow" vert="horz" wrap="square" lIns="90612" tIns="45306" rIns="90612" bIns="45306" numCol="1" spcCol="0" rtlCol="0" fromWordArt="0" anchor="ctr" anchorCtr="0" forceAA="0" compatLnSpc="1">
            <a:prstTxWarp prst="textNoShape">
              <a:avLst/>
            </a:prstTxWarp>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857250" rtl="0" eaLnBrk="1" fontAlgn="base" latinLnBrk="0" hangingPunct="1">
              <a:lnSpc>
                <a:spcPct val="100000"/>
              </a:lnSpc>
              <a:spcBef>
                <a:spcPct val="0"/>
              </a:spcBef>
              <a:spcAft>
                <a:spcPct val="0"/>
              </a:spcAft>
              <a:buClrTx/>
              <a:buSzTx/>
              <a:buFontTx/>
              <a:buNone/>
              <a:tabLst/>
              <a:defRPr/>
            </a:pPr>
            <a:r>
              <a:rPr kumimoji="0" lang="en-US" sz="4125" b="1" i="0" u="none" strike="noStrike" kern="1200" cap="none" spc="0" normalizeH="0" baseline="0" noProof="0" dirty="0">
                <a:ln>
                  <a:noFill/>
                </a:ln>
                <a:solidFill>
                  <a:srgbClr val="003399"/>
                </a:solidFill>
                <a:effectLst/>
                <a:uLnTx/>
                <a:uFillTx/>
                <a:latin typeface="Calibri"/>
                <a:ea typeface="+mj-ea"/>
                <a:cs typeface="+mj-cs"/>
              </a:rPr>
              <a:t>Learning Log</a:t>
            </a:r>
          </a:p>
        </p:txBody>
      </p:sp>
      <p:pic>
        <p:nvPicPr>
          <p:cNvPr id="95239" name="table" descr="Title learning log&#10;A five by six table is shown. Row one is column headings. The remainder of the table is blank. Column one row one reads date. Column two row one reads what did the person do? what, where, when, how long, etc. Column three row one reads who was there? names of staff, friends, others, etc. Column four row one reads what did you learn about what worked well? What did the person like about the activity? What needs to stay the same? Column five row one reads what did you learn about what didn't work well? What did the person not like about the activity? What needs to be different?"/>
          <p:cNvPicPr>
            <a:picLocks noChangeAspect="1"/>
          </p:cNvPicPr>
          <p:nvPr/>
        </p:nvPicPr>
        <p:blipFill>
          <a:blip r:embed="rId3" cstate="print"/>
          <a:srcRect/>
          <a:stretch>
            <a:fillRect/>
          </a:stretch>
        </p:blipFill>
        <p:spPr bwMode="auto">
          <a:xfrm>
            <a:off x="1573948" y="1034770"/>
            <a:ext cx="8776104" cy="5311775"/>
          </a:xfrm>
          <a:prstGeom prst="rect">
            <a:avLst/>
          </a:prstGeom>
          <a:noFill/>
          <a:ln w="9525">
            <a:noFill/>
            <a:miter lim="800000"/>
            <a:headEnd/>
            <a:tailEnd/>
          </a:ln>
        </p:spPr>
      </p:pic>
      <p:sp>
        <p:nvSpPr>
          <p:cNvPr id="8" name="Footer Placeholder 3">
            <a:extLst>
              <a:ext uri="{FF2B5EF4-FFF2-40B4-BE49-F238E27FC236}">
                <a16:creationId xmlns:a16="http://schemas.microsoft.com/office/drawing/2014/main" id="{CC4E820E-6B51-4FA2-9812-47DD91614468}"/>
              </a:ext>
            </a:extLst>
          </p:cNvPr>
          <p:cNvSpPr txBox="1">
            <a:spLocks/>
          </p:cNvSpPr>
          <p:nvPr/>
        </p:nvSpPr>
        <p:spPr bwMode="auto">
          <a:xfrm>
            <a:off x="1666875" y="6521562"/>
            <a:ext cx="8858250" cy="269884"/>
          </a:xfrm>
          <a:prstGeom prst="rect">
            <a:avLst/>
          </a:prstGeom>
          <a:noFill/>
          <a:ln w="9525">
            <a:noFill/>
            <a:miter lim="800000"/>
            <a:headEnd/>
            <a:tailEnd/>
          </a:ln>
          <a:effectLst/>
        </p:spPr>
        <p:txBody>
          <a:bodyPr vert="horz" wrap="square" lIns="90612" tIns="45306" rIns="90612" bIns="45306" numCol="1" anchor="b" anchorCtr="0" compatLnSpc="1">
            <a:prstTxWarp prst="textNoShape">
              <a:avLst/>
            </a:prstTxWarp>
          </a:bodyPr>
          <a:lstStyle>
            <a:defPPr>
              <a:defRPr lang="en-US"/>
            </a:defPPr>
            <a:lvl1pPr algn="ctr" rtl="0" eaLnBrk="1" fontAlgn="base" hangingPunct="1">
              <a:spcBef>
                <a:spcPct val="0"/>
              </a:spcBef>
              <a:spcAft>
                <a:spcPct val="0"/>
              </a:spcAft>
              <a:defRPr sz="1300" b="0" kern="1200">
                <a:solidFill>
                  <a:srgbClr val="003399"/>
                </a:solidFill>
                <a:latin typeface="Calibri" pitchFamily="34" charset="0"/>
                <a:ea typeface="MS PGothic" pitchFamily="34" charset="-128"/>
                <a:cs typeface="+mn-cs"/>
              </a:defRPr>
            </a:lvl1pPr>
            <a:lvl2pPr marL="483263" algn="l" rtl="0" fontAlgn="base">
              <a:spcBef>
                <a:spcPct val="0"/>
              </a:spcBef>
              <a:spcAft>
                <a:spcPct val="0"/>
              </a:spcAft>
              <a:defRPr b="1" kern="1200">
                <a:solidFill>
                  <a:schemeClr val="tx1"/>
                </a:solidFill>
                <a:latin typeface="Verdana" pitchFamily="34" charset="0"/>
                <a:ea typeface="MS PGothic" pitchFamily="34" charset="-128"/>
                <a:cs typeface="+mn-cs"/>
              </a:defRPr>
            </a:lvl2pPr>
            <a:lvl3pPr marL="966526" algn="l" rtl="0" fontAlgn="base">
              <a:spcBef>
                <a:spcPct val="0"/>
              </a:spcBef>
              <a:spcAft>
                <a:spcPct val="0"/>
              </a:spcAft>
              <a:defRPr b="1" kern="1200">
                <a:solidFill>
                  <a:schemeClr val="tx1"/>
                </a:solidFill>
                <a:latin typeface="Verdana" pitchFamily="34" charset="0"/>
                <a:ea typeface="MS PGothic" pitchFamily="34" charset="-128"/>
                <a:cs typeface="+mn-cs"/>
              </a:defRPr>
            </a:lvl3pPr>
            <a:lvl4pPr marL="1449788" algn="l" rtl="0" fontAlgn="base">
              <a:spcBef>
                <a:spcPct val="0"/>
              </a:spcBef>
              <a:spcAft>
                <a:spcPct val="0"/>
              </a:spcAft>
              <a:defRPr b="1" kern="1200">
                <a:solidFill>
                  <a:schemeClr val="tx1"/>
                </a:solidFill>
                <a:latin typeface="Verdana" pitchFamily="34" charset="0"/>
                <a:ea typeface="MS PGothic" pitchFamily="34" charset="-128"/>
                <a:cs typeface="+mn-cs"/>
              </a:defRPr>
            </a:lvl4pPr>
            <a:lvl5pPr marL="1933052" algn="l" rtl="0" fontAlgn="base">
              <a:spcBef>
                <a:spcPct val="0"/>
              </a:spcBef>
              <a:spcAft>
                <a:spcPct val="0"/>
              </a:spcAft>
              <a:defRPr b="1" kern="1200">
                <a:solidFill>
                  <a:schemeClr val="tx1"/>
                </a:solidFill>
                <a:latin typeface="Verdana" pitchFamily="34" charset="0"/>
                <a:ea typeface="MS PGothic" pitchFamily="34" charset="-128"/>
                <a:cs typeface="+mn-cs"/>
              </a:defRPr>
            </a:lvl5pPr>
            <a:lvl6pPr marL="2416316" algn="l" defTabSz="966526" rtl="0" eaLnBrk="1" latinLnBrk="0" hangingPunct="1">
              <a:defRPr b="1" kern="1200">
                <a:solidFill>
                  <a:schemeClr val="tx1"/>
                </a:solidFill>
                <a:latin typeface="Verdana" pitchFamily="34" charset="0"/>
                <a:ea typeface="MS PGothic" pitchFamily="34" charset="-128"/>
                <a:cs typeface="+mn-cs"/>
              </a:defRPr>
            </a:lvl6pPr>
            <a:lvl7pPr marL="2899579" algn="l" defTabSz="966526" rtl="0" eaLnBrk="1" latinLnBrk="0" hangingPunct="1">
              <a:defRPr b="1" kern="1200">
                <a:solidFill>
                  <a:schemeClr val="tx1"/>
                </a:solidFill>
                <a:latin typeface="Verdana" pitchFamily="34" charset="0"/>
                <a:ea typeface="MS PGothic" pitchFamily="34" charset="-128"/>
                <a:cs typeface="+mn-cs"/>
              </a:defRPr>
            </a:lvl7pPr>
            <a:lvl8pPr marL="3382842" algn="l" defTabSz="966526" rtl="0" eaLnBrk="1" latinLnBrk="0" hangingPunct="1">
              <a:defRPr b="1" kern="1200">
                <a:solidFill>
                  <a:schemeClr val="tx1"/>
                </a:solidFill>
                <a:latin typeface="Verdana" pitchFamily="34" charset="0"/>
                <a:ea typeface="MS PGothic" pitchFamily="34" charset="-128"/>
                <a:cs typeface="+mn-cs"/>
              </a:defRPr>
            </a:lvl8pPr>
            <a:lvl9pPr marL="3866104" algn="l" defTabSz="966526" rtl="0" eaLnBrk="1" latinLnBrk="0" hangingPunct="1">
              <a:defRPr b="1" kern="1200">
                <a:solidFill>
                  <a:schemeClr val="tx1"/>
                </a:solidFill>
                <a:latin typeface="Verdana" pitchFamily="34" charset="0"/>
                <a:ea typeface="MS PGothic" pitchFamily="34" charset="-128"/>
                <a:cs typeface="+mn-cs"/>
              </a:defRPr>
            </a:lvl9pPr>
          </a:lstStyle>
          <a:p>
            <a:pPr defTabSz="857250">
              <a:defRPr/>
            </a:pPr>
            <a:r>
              <a:rPr lang="en-US" sz="1313" dirty="0"/>
              <a:t>©TLCPCP 2020 Remote  www.tlcpcp.com</a:t>
            </a:r>
          </a:p>
        </p:txBody>
      </p:sp>
      <p:sp>
        <p:nvSpPr>
          <p:cNvPr id="10" name="TextBox 9" title="Workbook page 43">
            <a:extLst>
              <a:ext uri="{FF2B5EF4-FFF2-40B4-BE49-F238E27FC236}">
                <a16:creationId xmlns:a16="http://schemas.microsoft.com/office/drawing/2014/main" id="{FD6CB694-911E-4D9E-9BA9-819134616012}"/>
              </a:ext>
            </a:extLst>
          </p:cNvPr>
          <p:cNvSpPr txBox="1"/>
          <p:nvPr/>
        </p:nvSpPr>
        <p:spPr>
          <a:xfrm>
            <a:off x="8547455" y="24449"/>
            <a:ext cx="2286000" cy="352084"/>
          </a:xfrm>
          <a:prstGeom prst="rect">
            <a:avLst/>
          </a:prstGeom>
          <a:noFill/>
        </p:spPr>
        <p:txBody>
          <a:bodyPr wrap="square" lIns="91440" tIns="45720" rIns="91440" bIns="45720" rtlCol="0" anchor="t">
            <a:spAutoFit/>
          </a:bodyPr>
          <a:lstStyle/>
          <a:p>
            <a:pPr defTabSz="857250" fontAlgn="base">
              <a:spcBef>
                <a:spcPct val="0"/>
              </a:spcBef>
              <a:spcAft>
                <a:spcPct val="0"/>
              </a:spcAft>
            </a:pPr>
            <a:r>
              <a:rPr lang="en-US" sz="1650" b="1" dirty="0">
                <a:solidFill>
                  <a:srgbClr val="003399"/>
                </a:solidFill>
                <a:latin typeface="Calibri"/>
                <a:ea typeface="MS PGothic"/>
                <a:cs typeface="Calibri"/>
              </a:rPr>
              <a:t>Workbook Pg # 43</a:t>
            </a:r>
          </a:p>
        </p:txBody>
      </p:sp>
    </p:spTree>
    <p:extLst>
      <p:ext uri="{BB962C8B-B14F-4D97-AF65-F5344CB8AC3E}">
        <p14:creationId xmlns:p14="http://schemas.microsoft.com/office/powerpoint/2010/main" val="21221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ChangeArrowheads="1"/>
          </p:cNvSpPr>
          <p:nvPr>
            <p:ph type="title" idx="4294967295"/>
          </p:nvPr>
        </p:nvSpPr>
        <p:spPr>
          <a:xfrm>
            <a:off x="3095625" y="190559"/>
            <a:ext cx="7350919" cy="550863"/>
          </a:xfrm>
          <a:prstGeom prst="rect">
            <a:avLst/>
          </a:prstGeom>
          <a:noFill/>
          <a:ln>
            <a:noFill/>
            <a:prstDash/>
          </a:ln>
          <a:effectLst/>
        </p:spPr>
        <p:txBody>
          <a:bodyPr rot="0" spcFirstLastPara="0" vertOverflow="overflow" horzOverflow="overflow" vert="horz" wrap="square" lIns="90612" tIns="45306" rIns="90612" bIns="45306" numCol="1" spcCol="0" rtlCol="0" fromWordArt="0" anchor="ctr" anchorCtr="0" forceAA="0" compatLnSpc="1">
            <a:prstTxWarp prst="textNoShape">
              <a:avLst/>
            </a:prstTxWarp>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857250" rtl="0" eaLnBrk="1" fontAlgn="base" latinLnBrk="0" hangingPunct="1">
              <a:lnSpc>
                <a:spcPct val="100000"/>
              </a:lnSpc>
              <a:spcBef>
                <a:spcPct val="0"/>
              </a:spcBef>
              <a:spcAft>
                <a:spcPct val="0"/>
              </a:spcAft>
              <a:buClrTx/>
              <a:buSzTx/>
              <a:buFontTx/>
              <a:buNone/>
              <a:tabLst/>
              <a:defRPr/>
            </a:pPr>
            <a:r>
              <a:rPr kumimoji="0" lang="en-US" sz="4125" b="1" i="0" u="none" strike="noStrike" kern="1200" cap="none" spc="0" normalizeH="0" baseline="0" noProof="0" dirty="0">
                <a:ln>
                  <a:noFill/>
                </a:ln>
                <a:solidFill>
                  <a:srgbClr val="003399"/>
                </a:solidFill>
                <a:effectLst/>
                <a:uLnTx/>
                <a:uFillTx/>
                <a:latin typeface="Calibri"/>
                <a:ea typeface="+mj-ea"/>
                <a:cs typeface="+mj-cs"/>
              </a:rPr>
              <a:t>Learning Log for Andrew (page 1)</a:t>
            </a:r>
          </a:p>
        </p:txBody>
      </p:sp>
      <p:sp>
        <p:nvSpPr>
          <p:cNvPr id="99334" name="Rectangle 5"/>
          <p:cNvSpPr>
            <a:spLocks noChangeArrowheads="1"/>
          </p:cNvSpPr>
          <p:nvPr/>
        </p:nvSpPr>
        <p:spPr bwMode="auto">
          <a:xfrm>
            <a:off x="2570559" y="744288"/>
            <a:ext cx="8026003" cy="342283"/>
          </a:xfrm>
          <a:prstGeom prst="rect">
            <a:avLst/>
          </a:prstGeom>
          <a:noFill/>
          <a:ln w="9525">
            <a:noFill/>
            <a:miter lim="800000"/>
            <a:headEnd/>
            <a:tailEnd/>
          </a:ln>
        </p:spPr>
        <p:txBody>
          <a:bodyPr lIns="81732" tIns="40867" rIns="81732" bIns="40867" anchor="t">
            <a:spAutoFit/>
          </a:bodyPr>
          <a:lstStyle/>
          <a:p>
            <a:pPr algn="ctr" defTabSz="857250" eaLnBrk="0" fontAlgn="base" hangingPunct="0">
              <a:spcBef>
                <a:spcPct val="0"/>
              </a:spcBef>
              <a:spcAft>
                <a:spcPct val="0"/>
              </a:spcAft>
            </a:pPr>
            <a:r>
              <a:rPr lang="en-US" sz="1650" b="1" i="1" dirty="0">
                <a:solidFill>
                  <a:srgbClr val="002060"/>
                </a:solidFill>
                <a:latin typeface="Verdana"/>
                <a:ea typeface="MS PGothic"/>
              </a:rPr>
              <a:t>Using the learning log to show a family</a:t>
            </a:r>
            <a:r>
              <a:rPr lang="en-US" altLang="en-US" sz="1650" b="1" i="1" dirty="0">
                <a:solidFill>
                  <a:srgbClr val="002060"/>
                </a:solidFill>
                <a:latin typeface="Verdana"/>
                <a:ea typeface="MS PGothic"/>
              </a:rPr>
              <a:t>’</a:t>
            </a:r>
            <a:r>
              <a:rPr lang="en-US" sz="1650" b="1" i="1" dirty="0">
                <a:solidFill>
                  <a:srgbClr val="002060"/>
                </a:solidFill>
                <a:latin typeface="Verdana"/>
                <a:ea typeface="MS PGothic"/>
              </a:rPr>
              <a:t>s learning over time</a:t>
            </a:r>
          </a:p>
        </p:txBody>
      </p:sp>
      <p:pic>
        <p:nvPicPr>
          <p:cNvPr id="99335" name="table" descr="Table titled learning log for Andrew page 1. The table is five rows by seven columns. The first row is headings. The headings are the same as the table on the previous slide. Each consecutive row is dated with the month and year and has information written answering each column question."/>
          <p:cNvPicPr>
            <a:picLocks noChangeAspect="1"/>
          </p:cNvPicPr>
          <p:nvPr/>
        </p:nvPicPr>
        <p:blipFill>
          <a:blip r:embed="rId3" cstate="print"/>
          <a:srcRect/>
          <a:stretch>
            <a:fillRect/>
          </a:stretch>
        </p:blipFill>
        <p:spPr bwMode="auto">
          <a:xfrm>
            <a:off x="1595438" y="1285876"/>
            <a:ext cx="9001125" cy="5276849"/>
          </a:xfrm>
          <a:prstGeom prst="rect">
            <a:avLst/>
          </a:prstGeom>
          <a:noFill/>
          <a:ln w="9525">
            <a:noFill/>
            <a:miter lim="800000"/>
            <a:headEnd/>
            <a:tailEnd/>
          </a:ln>
        </p:spPr>
      </p:pic>
      <p:sp>
        <p:nvSpPr>
          <p:cNvPr id="8" name="Footer Placeholder 3">
            <a:extLst>
              <a:ext uri="{FF2B5EF4-FFF2-40B4-BE49-F238E27FC236}">
                <a16:creationId xmlns:a16="http://schemas.microsoft.com/office/drawing/2014/main" id="{AF8595AF-F7D7-451E-98F5-46031F26CC99}"/>
              </a:ext>
            </a:extLst>
          </p:cNvPr>
          <p:cNvSpPr txBox="1">
            <a:spLocks/>
          </p:cNvSpPr>
          <p:nvPr/>
        </p:nvSpPr>
        <p:spPr bwMode="auto">
          <a:xfrm>
            <a:off x="1666875" y="6580198"/>
            <a:ext cx="8858250" cy="269884"/>
          </a:xfrm>
          <a:prstGeom prst="rect">
            <a:avLst/>
          </a:prstGeom>
          <a:noFill/>
          <a:ln w="9525">
            <a:noFill/>
            <a:miter lim="800000"/>
            <a:headEnd/>
            <a:tailEnd/>
          </a:ln>
          <a:effectLst/>
        </p:spPr>
        <p:txBody>
          <a:bodyPr vert="horz" wrap="square" lIns="90612" tIns="45306" rIns="90612" bIns="45306" numCol="1" anchor="b" anchorCtr="0" compatLnSpc="1">
            <a:prstTxWarp prst="textNoShape">
              <a:avLst/>
            </a:prstTxWarp>
          </a:bodyPr>
          <a:lstStyle>
            <a:defPPr>
              <a:defRPr lang="en-US"/>
            </a:defPPr>
            <a:lvl1pPr algn="ctr" rtl="0" eaLnBrk="1" fontAlgn="base" hangingPunct="1">
              <a:spcBef>
                <a:spcPct val="0"/>
              </a:spcBef>
              <a:spcAft>
                <a:spcPct val="0"/>
              </a:spcAft>
              <a:defRPr sz="1300" b="0" kern="1200">
                <a:solidFill>
                  <a:srgbClr val="003399"/>
                </a:solidFill>
                <a:latin typeface="Calibri" pitchFamily="34" charset="0"/>
                <a:ea typeface="MS PGothic" pitchFamily="34" charset="-128"/>
                <a:cs typeface="+mn-cs"/>
              </a:defRPr>
            </a:lvl1pPr>
            <a:lvl2pPr marL="483263" algn="l" rtl="0" fontAlgn="base">
              <a:spcBef>
                <a:spcPct val="0"/>
              </a:spcBef>
              <a:spcAft>
                <a:spcPct val="0"/>
              </a:spcAft>
              <a:defRPr b="1" kern="1200">
                <a:solidFill>
                  <a:schemeClr val="tx1"/>
                </a:solidFill>
                <a:latin typeface="Verdana" pitchFamily="34" charset="0"/>
                <a:ea typeface="MS PGothic" pitchFamily="34" charset="-128"/>
                <a:cs typeface="+mn-cs"/>
              </a:defRPr>
            </a:lvl2pPr>
            <a:lvl3pPr marL="966526" algn="l" rtl="0" fontAlgn="base">
              <a:spcBef>
                <a:spcPct val="0"/>
              </a:spcBef>
              <a:spcAft>
                <a:spcPct val="0"/>
              </a:spcAft>
              <a:defRPr b="1" kern="1200">
                <a:solidFill>
                  <a:schemeClr val="tx1"/>
                </a:solidFill>
                <a:latin typeface="Verdana" pitchFamily="34" charset="0"/>
                <a:ea typeface="MS PGothic" pitchFamily="34" charset="-128"/>
                <a:cs typeface="+mn-cs"/>
              </a:defRPr>
            </a:lvl3pPr>
            <a:lvl4pPr marL="1449788" algn="l" rtl="0" fontAlgn="base">
              <a:spcBef>
                <a:spcPct val="0"/>
              </a:spcBef>
              <a:spcAft>
                <a:spcPct val="0"/>
              </a:spcAft>
              <a:defRPr b="1" kern="1200">
                <a:solidFill>
                  <a:schemeClr val="tx1"/>
                </a:solidFill>
                <a:latin typeface="Verdana" pitchFamily="34" charset="0"/>
                <a:ea typeface="MS PGothic" pitchFamily="34" charset="-128"/>
                <a:cs typeface="+mn-cs"/>
              </a:defRPr>
            </a:lvl4pPr>
            <a:lvl5pPr marL="1933052" algn="l" rtl="0" fontAlgn="base">
              <a:spcBef>
                <a:spcPct val="0"/>
              </a:spcBef>
              <a:spcAft>
                <a:spcPct val="0"/>
              </a:spcAft>
              <a:defRPr b="1" kern="1200">
                <a:solidFill>
                  <a:schemeClr val="tx1"/>
                </a:solidFill>
                <a:latin typeface="Verdana" pitchFamily="34" charset="0"/>
                <a:ea typeface="MS PGothic" pitchFamily="34" charset="-128"/>
                <a:cs typeface="+mn-cs"/>
              </a:defRPr>
            </a:lvl5pPr>
            <a:lvl6pPr marL="2416316" algn="l" defTabSz="966526" rtl="0" eaLnBrk="1" latinLnBrk="0" hangingPunct="1">
              <a:defRPr b="1" kern="1200">
                <a:solidFill>
                  <a:schemeClr val="tx1"/>
                </a:solidFill>
                <a:latin typeface="Verdana" pitchFamily="34" charset="0"/>
                <a:ea typeface="MS PGothic" pitchFamily="34" charset="-128"/>
                <a:cs typeface="+mn-cs"/>
              </a:defRPr>
            </a:lvl6pPr>
            <a:lvl7pPr marL="2899579" algn="l" defTabSz="966526" rtl="0" eaLnBrk="1" latinLnBrk="0" hangingPunct="1">
              <a:defRPr b="1" kern="1200">
                <a:solidFill>
                  <a:schemeClr val="tx1"/>
                </a:solidFill>
                <a:latin typeface="Verdana" pitchFamily="34" charset="0"/>
                <a:ea typeface="MS PGothic" pitchFamily="34" charset="-128"/>
                <a:cs typeface="+mn-cs"/>
              </a:defRPr>
            </a:lvl7pPr>
            <a:lvl8pPr marL="3382842" algn="l" defTabSz="966526" rtl="0" eaLnBrk="1" latinLnBrk="0" hangingPunct="1">
              <a:defRPr b="1" kern="1200">
                <a:solidFill>
                  <a:schemeClr val="tx1"/>
                </a:solidFill>
                <a:latin typeface="Verdana" pitchFamily="34" charset="0"/>
                <a:ea typeface="MS PGothic" pitchFamily="34" charset="-128"/>
                <a:cs typeface="+mn-cs"/>
              </a:defRPr>
            </a:lvl8pPr>
            <a:lvl9pPr marL="3866104" algn="l" defTabSz="966526" rtl="0" eaLnBrk="1" latinLnBrk="0" hangingPunct="1">
              <a:defRPr b="1" kern="1200">
                <a:solidFill>
                  <a:schemeClr val="tx1"/>
                </a:solidFill>
                <a:latin typeface="Verdana" pitchFamily="34" charset="0"/>
                <a:ea typeface="MS PGothic" pitchFamily="34" charset="-128"/>
                <a:cs typeface="+mn-cs"/>
              </a:defRPr>
            </a:lvl9pPr>
          </a:lstStyle>
          <a:p>
            <a:pPr defTabSz="857250">
              <a:defRPr/>
            </a:pPr>
            <a:r>
              <a:rPr lang="en-US" sz="1313" dirty="0"/>
              <a:t>©TLCPCP 2020 Remote  www.tlcpcp.com</a:t>
            </a:r>
          </a:p>
        </p:txBody>
      </p:sp>
      <p:sp>
        <p:nvSpPr>
          <p:cNvPr id="9" name="TextBox 8">
            <a:extLst>
              <a:ext uri="{FF2B5EF4-FFF2-40B4-BE49-F238E27FC236}">
                <a16:creationId xmlns:a16="http://schemas.microsoft.com/office/drawing/2014/main" id="{2E1414C9-8C2B-463D-9125-B1AA7F436E6A}"/>
              </a:ext>
            </a:extLst>
          </p:cNvPr>
          <p:cNvSpPr txBox="1"/>
          <p:nvPr/>
        </p:nvSpPr>
        <p:spPr>
          <a:xfrm>
            <a:off x="8882063" y="7918"/>
            <a:ext cx="2286000" cy="352084"/>
          </a:xfrm>
          <a:prstGeom prst="rect">
            <a:avLst/>
          </a:prstGeom>
          <a:noFill/>
        </p:spPr>
        <p:txBody>
          <a:bodyPr wrap="square" rtlCol="0">
            <a:spAutoFit/>
          </a:bodyPr>
          <a:lstStyle/>
          <a:p>
            <a:pPr defTabSz="857250" fontAlgn="base">
              <a:spcBef>
                <a:spcPct val="0"/>
              </a:spcBef>
              <a:spcAft>
                <a:spcPct val="0"/>
              </a:spcAft>
            </a:pPr>
            <a:r>
              <a:rPr lang="en-US" sz="1688" b="1" dirty="0">
                <a:solidFill>
                  <a:srgbClr val="003399"/>
                </a:solidFill>
                <a:latin typeface="Calibri" panose="020F0502020204030204" pitchFamily="34" charset="0"/>
                <a:ea typeface="MS PGothic" pitchFamily="34" charset="-128"/>
              </a:rPr>
              <a:t>Example </a:t>
            </a:r>
            <a:r>
              <a:rPr lang="en-US" sz="1688" b="1" dirty="0" err="1">
                <a:solidFill>
                  <a:srgbClr val="003399"/>
                </a:solidFill>
                <a:latin typeface="Calibri" panose="020F0502020204030204" pitchFamily="34" charset="0"/>
                <a:ea typeface="MS PGothic" pitchFamily="34" charset="-128"/>
              </a:rPr>
              <a:t>Pg</a:t>
            </a:r>
            <a:r>
              <a:rPr lang="en-US" sz="1688" b="1" dirty="0">
                <a:solidFill>
                  <a:srgbClr val="003399"/>
                </a:solidFill>
                <a:latin typeface="Calibri" panose="020F0502020204030204" pitchFamily="34" charset="0"/>
                <a:ea typeface="MS PGothic" pitchFamily="34" charset="-128"/>
              </a:rPr>
              <a:t> # 21</a:t>
            </a:r>
          </a:p>
        </p:txBody>
      </p:sp>
    </p:spTree>
    <p:extLst>
      <p:ext uri="{BB962C8B-B14F-4D97-AF65-F5344CB8AC3E}">
        <p14:creationId xmlns:p14="http://schemas.microsoft.com/office/powerpoint/2010/main" val="190552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A table is shown that is three rows by six columns. Row one is column headers. The two rows below are dated and then include answers to the column headers." title="Learning log David">
            <a:extLst>
              <a:ext uri="{FF2B5EF4-FFF2-40B4-BE49-F238E27FC236}">
                <a16:creationId xmlns:a16="http://schemas.microsoft.com/office/drawing/2014/main" id="{94FA92C0-F6BF-4610-85B2-7C2FE139BDB4}"/>
              </a:ext>
            </a:extLst>
          </p:cNvPr>
          <p:cNvGraphicFramePr>
            <a:graphicFrameLocks noGrp="1"/>
          </p:cNvGraphicFramePr>
          <p:nvPr>
            <p:extLst>
              <p:ext uri="{D42A27DB-BD31-4B8C-83A1-F6EECF244321}">
                <p14:modId xmlns:p14="http://schemas.microsoft.com/office/powerpoint/2010/main" val="1814019492"/>
              </p:ext>
            </p:extLst>
          </p:nvPr>
        </p:nvGraphicFramePr>
        <p:xfrm>
          <a:off x="1318846" y="588368"/>
          <a:ext cx="10304586" cy="6174461"/>
        </p:xfrm>
        <a:graphic>
          <a:graphicData uri="http://schemas.openxmlformats.org/drawingml/2006/table">
            <a:tbl>
              <a:tblPr firstRow="1" firstCol="1" bandRow="1">
                <a:tableStyleId>{5C22544A-7EE6-4342-B048-85BDC9FD1C3A}</a:tableStyleId>
              </a:tblPr>
              <a:tblGrid>
                <a:gridCol w="926352">
                  <a:extLst>
                    <a:ext uri="{9D8B030D-6E8A-4147-A177-3AD203B41FA5}">
                      <a16:colId xmlns:a16="http://schemas.microsoft.com/office/drawing/2014/main" val="1586919285"/>
                    </a:ext>
                  </a:extLst>
                </a:gridCol>
                <a:gridCol w="1875298">
                  <a:extLst>
                    <a:ext uri="{9D8B030D-6E8A-4147-A177-3AD203B41FA5}">
                      <a16:colId xmlns:a16="http://schemas.microsoft.com/office/drawing/2014/main" val="891013086"/>
                    </a:ext>
                  </a:extLst>
                </a:gridCol>
                <a:gridCol w="1182708">
                  <a:extLst>
                    <a:ext uri="{9D8B030D-6E8A-4147-A177-3AD203B41FA5}">
                      <a16:colId xmlns:a16="http://schemas.microsoft.com/office/drawing/2014/main" val="3762492282"/>
                    </a:ext>
                  </a:extLst>
                </a:gridCol>
                <a:gridCol w="2574704">
                  <a:extLst>
                    <a:ext uri="{9D8B030D-6E8A-4147-A177-3AD203B41FA5}">
                      <a16:colId xmlns:a16="http://schemas.microsoft.com/office/drawing/2014/main" val="1339104802"/>
                    </a:ext>
                  </a:extLst>
                </a:gridCol>
                <a:gridCol w="1869355">
                  <a:extLst>
                    <a:ext uri="{9D8B030D-6E8A-4147-A177-3AD203B41FA5}">
                      <a16:colId xmlns:a16="http://schemas.microsoft.com/office/drawing/2014/main" val="700941876"/>
                    </a:ext>
                  </a:extLst>
                </a:gridCol>
                <a:gridCol w="1876169">
                  <a:extLst>
                    <a:ext uri="{9D8B030D-6E8A-4147-A177-3AD203B41FA5}">
                      <a16:colId xmlns:a16="http://schemas.microsoft.com/office/drawing/2014/main" val="4232098151"/>
                    </a:ext>
                  </a:extLst>
                </a:gridCol>
              </a:tblGrid>
              <a:tr h="1580862">
                <a:tc>
                  <a:txBody>
                    <a:bodyPr/>
                    <a:lstStyle/>
                    <a:p>
                      <a:pPr marL="0" marR="0" algn="l">
                        <a:lnSpc>
                          <a:spcPct val="107000"/>
                        </a:lnSpc>
                        <a:spcBef>
                          <a:spcPts val="0"/>
                        </a:spcBef>
                        <a:spcAft>
                          <a:spcPts val="0"/>
                        </a:spcAft>
                      </a:pPr>
                      <a:r>
                        <a:rPr lang="en-US" sz="1100" dirty="0">
                          <a:effectLst/>
                        </a:rPr>
                        <a:t>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What tool or skill did you use? (what, where, when, how long,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Who was there? (roles not names)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What did you learn about what worked well? What did you like about the process of using the skill or tool? Would you do it again?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What did you learn about what didn’t work well? What did you not like about the process of using the skill or tool? What needs to be different the next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What did you learn that might be used in training or might be a good example during delivery of PCT training?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extLst>
                  <a:ext uri="{0D108BD9-81ED-4DB2-BD59-A6C34878D82A}">
                    <a16:rowId xmlns:a16="http://schemas.microsoft.com/office/drawing/2014/main" val="3263576111"/>
                  </a:ext>
                </a:extLst>
              </a:tr>
              <a:tr h="1581819">
                <a:tc>
                  <a:txBody>
                    <a:bodyPr/>
                    <a:lstStyle/>
                    <a:p>
                      <a:pPr marL="0" marR="0" algn="l">
                        <a:lnSpc>
                          <a:spcPct val="107000"/>
                        </a:lnSpc>
                        <a:spcBef>
                          <a:spcPts val="0"/>
                        </a:spcBef>
                        <a:spcAft>
                          <a:spcPts val="0"/>
                        </a:spcAft>
                      </a:pPr>
                      <a:r>
                        <a:rPr lang="en-US" sz="1100" dirty="0">
                          <a:effectLst/>
                        </a:rPr>
                        <a:t>ongoing</a:t>
                      </a:r>
                    </a:p>
                    <a:p>
                      <a:pPr marL="0" marR="0" algn="l">
                        <a:lnSpc>
                          <a:spcPct val="107000"/>
                        </a:lnSpc>
                        <a:spcBef>
                          <a:spcPts val="0"/>
                        </a:spcBef>
                        <a:spcAft>
                          <a:spcPts val="0"/>
                        </a:spcAft>
                      </a:pPr>
                      <a:r>
                        <a:rPr lang="en-US" sz="1100" dirty="0">
                          <a:effectLst/>
                        </a:rPr>
                        <a:t> </a:t>
                      </a:r>
                    </a:p>
                    <a:p>
                      <a:pPr marL="0" marR="0" algn="l">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Dave, Mom, Dad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It was helpful to see on paper what we had tried before and what we liked and didn’t like.  It was helpful during brainstorming sessions to keep adding on to the areas that were working and just continue to adapt them as time goes on.</a:t>
                      </a:r>
                    </a:p>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It took some time for David to understand the process until we were two or three trials in.  I would spend more time explaining or possibly showing more examples.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Using the tool with my son was helpful to personalize it a little more, allowing me to understand what family members may be going through when the tools are used.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extLst>
                  <a:ext uri="{0D108BD9-81ED-4DB2-BD59-A6C34878D82A}">
                    <a16:rowId xmlns:a16="http://schemas.microsoft.com/office/drawing/2014/main" val="3090282619"/>
                  </a:ext>
                </a:extLst>
              </a:tr>
              <a:tr h="3011780">
                <a:tc>
                  <a:txBody>
                    <a:bodyPr/>
                    <a:lstStyle/>
                    <a:p>
                      <a:pPr marL="0" marR="0" algn="l">
                        <a:lnSpc>
                          <a:spcPct val="107000"/>
                        </a:lnSpc>
                        <a:spcBef>
                          <a:spcPts val="0"/>
                        </a:spcBef>
                        <a:spcAft>
                          <a:spcPts val="0"/>
                        </a:spcAft>
                      </a:pPr>
                      <a:r>
                        <a:rPr lang="en-US" sz="1100" dirty="0">
                          <a:effectLst/>
                        </a:rPr>
                        <a:t>3/14/15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One page profile</a:t>
                      </a:r>
                    </a:p>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Dave, Dad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It was such an easy tool to explain to David, we discussed each area of the profile and then together we brainstormed a few items in each area.  I then just gave David some time to create the profile on his own.  He stated he thought it was great to see everything about him in one place.  David also stated that he would like to use this at school in his English class.  He felt it would be important for everyone to see that everyone is different but may have things in common.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When we began the exercise, it was difficult for David to think of positive things about himself, we made some phone  calls to other family members and asked what they liked and admired about him.  Continuing to learn ways of gathering this information will be helpful.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tc>
                  <a:txBody>
                    <a:bodyPr/>
                    <a:lstStyle/>
                    <a:p>
                      <a:pPr marL="0" marR="0" algn="l">
                        <a:lnSpc>
                          <a:spcPct val="107000"/>
                        </a:lnSpc>
                        <a:spcBef>
                          <a:spcPts val="0"/>
                        </a:spcBef>
                        <a:spcAft>
                          <a:spcPts val="0"/>
                        </a:spcAft>
                      </a:pPr>
                      <a:r>
                        <a:rPr lang="en-US" sz="1100" dirty="0">
                          <a:effectLst/>
                        </a:rPr>
                        <a:t>This is a process that takes more than an hour or so, it takes time to get information.  As people and their environments change so should their profiles.  We discuss how this would be beneficial for individuals who we support, but if we do not continually update and revisit the profile, it would quickly become another outdated form.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560" marR="35560" marT="0" marB="0"/>
                </a:tc>
                <a:extLst>
                  <a:ext uri="{0D108BD9-81ED-4DB2-BD59-A6C34878D82A}">
                    <a16:rowId xmlns:a16="http://schemas.microsoft.com/office/drawing/2014/main" val="96157927"/>
                  </a:ext>
                </a:extLst>
              </a:tr>
            </a:tbl>
          </a:graphicData>
        </a:graphic>
      </p:graphicFrame>
      <p:sp>
        <p:nvSpPr>
          <p:cNvPr id="5" name="Rectangle 1">
            <a:extLst>
              <a:ext uri="{FF2B5EF4-FFF2-40B4-BE49-F238E27FC236}">
                <a16:creationId xmlns:a16="http://schemas.microsoft.com/office/drawing/2014/main" id="{F9FAEF98-F7E0-4E13-B52E-A59A77CAE415}"/>
              </a:ext>
            </a:extLst>
          </p:cNvPr>
          <p:cNvSpPr>
            <a:spLocks noChangeArrowheads="1"/>
          </p:cNvSpPr>
          <p:nvPr/>
        </p:nvSpPr>
        <p:spPr bwMode="auto">
          <a:xfrm>
            <a:off x="2998788" y="542925"/>
            <a:ext cx="9130187"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itle 2">
            <a:extLst>
              <a:ext uri="{FF2B5EF4-FFF2-40B4-BE49-F238E27FC236}">
                <a16:creationId xmlns:a16="http://schemas.microsoft.com/office/drawing/2014/main" id="{FEA27049-0B18-C408-8052-CB6E1905C958}"/>
              </a:ext>
            </a:extLst>
          </p:cNvPr>
          <p:cNvSpPr>
            <a:spLocks noGrp="1"/>
          </p:cNvSpPr>
          <p:nvPr>
            <p:ph type="title" idx="4294967295"/>
          </p:nvPr>
        </p:nvSpPr>
        <p:spPr>
          <a:xfrm>
            <a:off x="2059529" y="-465668"/>
            <a:ext cx="8534400" cy="1507067"/>
          </a:xfrm>
        </p:spPr>
        <p:txBody>
          <a:bodyPr>
            <a:normAutofit/>
          </a:bodyPr>
          <a:lstStyle/>
          <a:p>
            <a:r>
              <a:rPr lang="en-US" sz="2400" dirty="0">
                <a:solidFill>
                  <a:srgbClr val="002060"/>
                </a:solidFill>
                <a:latin typeface="Calibri"/>
                <a:cs typeface="Calibri"/>
              </a:rPr>
              <a:t>Learning Log for David</a:t>
            </a:r>
          </a:p>
        </p:txBody>
      </p:sp>
    </p:spTree>
    <p:extLst>
      <p:ext uri="{BB962C8B-B14F-4D97-AF65-F5344CB8AC3E}">
        <p14:creationId xmlns:p14="http://schemas.microsoft.com/office/powerpoint/2010/main" val="206483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ful words in read now it's your turn.">
            <a:extLst>
              <a:ext uri="{FF2B5EF4-FFF2-40B4-BE49-F238E27FC236}">
                <a16:creationId xmlns:a16="http://schemas.microsoft.com/office/drawing/2014/main" id="{515A4C8E-2DA0-4267-8ADB-262E144566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34635" y="185160"/>
            <a:ext cx="8213293" cy="2474914"/>
          </a:xfrm>
          <a:prstGeom prst="rect">
            <a:avLst/>
          </a:prstGeom>
        </p:spPr>
      </p:pic>
      <p:sp>
        <p:nvSpPr>
          <p:cNvPr id="4" name="TextBox 3">
            <a:extLst>
              <a:ext uri="{FF2B5EF4-FFF2-40B4-BE49-F238E27FC236}">
                <a16:creationId xmlns:a16="http://schemas.microsoft.com/office/drawing/2014/main" id="{7B647C18-322A-4C3A-8783-694F6BB750EE}"/>
              </a:ext>
            </a:extLst>
          </p:cNvPr>
          <p:cNvSpPr txBox="1"/>
          <p:nvPr/>
        </p:nvSpPr>
        <p:spPr>
          <a:xfrm>
            <a:off x="1283855" y="3592945"/>
            <a:ext cx="9947563" cy="646331"/>
          </a:xfrm>
          <a:prstGeom prst="rect">
            <a:avLst/>
          </a:prstGeom>
          <a:noFill/>
        </p:spPr>
        <p:txBody>
          <a:bodyPr wrap="square" rtlCol="0">
            <a:spAutoFit/>
          </a:bodyPr>
          <a:lstStyle/>
          <a:p>
            <a:r>
              <a:rPr lang="en-US" dirty="0"/>
              <a:t>At our last meeting you were asked to try a new recipe.  </a:t>
            </a:r>
          </a:p>
          <a:p>
            <a:r>
              <a:rPr lang="en-US" dirty="0"/>
              <a:t>Please take this time to complete a learning log for the item you tried.</a:t>
            </a:r>
          </a:p>
        </p:txBody>
      </p:sp>
      <p:sp>
        <p:nvSpPr>
          <p:cNvPr id="2" name="Footer Placeholder 1">
            <a:extLst>
              <a:ext uri="{FF2B5EF4-FFF2-40B4-BE49-F238E27FC236}">
                <a16:creationId xmlns:a16="http://schemas.microsoft.com/office/drawing/2014/main" id="{AB163FA0-5808-2349-6519-0330D688C1CC}"/>
              </a:ext>
            </a:extLst>
          </p:cNvPr>
          <p:cNvSpPr>
            <a:spLocks noGrp="1"/>
          </p:cNvSpPr>
          <p:nvPr>
            <p:ph type="ftr" sz="quarter" idx="11"/>
          </p:nvPr>
        </p:nvSpPr>
        <p:spPr/>
        <p:txBody>
          <a:bodyPr/>
          <a:lstStyle/>
          <a:p>
            <a:r>
              <a:rPr lang="en-US"/>
              <a:t>@TLCPCP </a:t>
            </a:r>
          </a:p>
        </p:txBody>
      </p:sp>
    </p:spTree>
    <p:extLst>
      <p:ext uri="{BB962C8B-B14F-4D97-AF65-F5344CB8AC3E}">
        <p14:creationId xmlns:p14="http://schemas.microsoft.com/office/powerpoint/2010/main" val="216971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 name="Rectangle 16">
            <a:extLst>
              <a:ext uri="{FF2B5EF4-FFF2-40B4-BE49-F238E27FC236}">
                <a16:creationId xmlns:a16="http://schemas.microsoft.com/office/drawing/2014/main" id="{7E89D346-FD24-4FBA-A956-3200CC175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Snip Diagonal Corner Rectangle 18">
            <a:extLst>
              <a:ext uri="{FF2B5EF4-FFF2-40B4-BE49-F238E27FC236}">
                <a16:creationId xmlns:a16="http://schemas.microsoft.com/office/drawing/2014/main" id="{9F1E6C01-CE56-48FB-B0C1-482CC243D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11486"/>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of two people sitting in yellow chairs and facing each other.">
            <a:extLst>
              <a:ext uri="{FF2B5EF4-FFF2-40B4-BE49-F238E27FC236}">
                <a16:creationId xmlns:a16="http://schemas.microsoft.com/office/drawing/2014/main" id="{6E65D7A7-5EEF-4B6A-87B3-CAF6FF383E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24573" y="2318877"/>
            <a:ext cx="4155008" cy="1890528"/>
          </a:xfrm>
          <a:prstGeom prst="rect">
            <a:avLst/>
          </a:prstGeom>
        </p:spPr>
      </p:pic>
      <p:sp>
        <p:nvSpPr>
          <p:cNvPr id="5" name="TextBox 4">
            <a:extLst>
              <a:ext uri="{FF2B5EF4-FFF2-40B4-BE49-F238E27FC236}">
                <a16:creationId xmlns:a16="http://schemas.microsoft.com/office/drawing/2014/main" id="{126FF948-E63F-479F-9C76-8BF1F8F09BEA}"/>
              </a:ext>
            </a:extLst>
          </p:cNvPr>
          <p:cNvSpPr txBox="1"/>
          <p:nvPr/>
        </p:nvSpPr>
        <p:spPr>
          <a:xfrm>
            <a:off x="6095998" y="685800"/>
            <a:ext cx="4819653" cy="3615267"/>
          </a:xfrm>
          <a:prstGeom prst="rect">
            <a:avLst/>
          </a:prstGeom>
        </p:spPr>
        <p:txBody>
          <a:bodyPr vert="horz" lIns="91440" tIns="45720" rIns="91440" bIns="45720" rtlCol="0" anchor="ctr">
            <a:normAutofit/>
          </a:bodyPr>
          <a:lstStyle/>
          <a:p>
            <a:pPr algn="ctr">
              <a:spcBef>
                <a:spcPct val="20000"/>
              </a:spcBef>
              <a:spcAft>
                <a:spcPts val="600"/>
              </a:spcAft>
              <a:buClr>
                <a:schemeClr val="tx1"/>
              </a:buClr>
              <a:buSzPct val="80000"/>
              <a:buFont typeface="Wingdings 3" panose="05040102010807070707" pitchFamily="18" charset="2"/>
              <a:buChar char=""/>
            </a:pPr>
            <a:r>
              <a:rPr lang="en-US" sz="3200" dirty="0">
                <a:solidFill>
                  <a:schemeClr val="bg1"/>
                </a:solidFill>
              </a:rPr>
              <a:t>Discussion time with your partner</a:t>
            </a:r>
          </a:p>
        </p:txBody>
      </p:sp>
      <p:grpSp>
        <p:nvGrpSpPr>
          <p:cNvPr id="21" name="Group 20">
            <a:extLst>
              <a:ext uri="{FF2B5EF4-FFF2-40B4-BE49-F238E27FC236}">
                <a16:creationId xmlns:a16="http://schemas.microsoft.com/office/drawing/2014/main" id="{FA392D60-45E0-40B9-8C90-AAD5DEEB2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B4B80EDE-F871-46B0-9AB3-412881E85E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8F6E8A3-EBC1-40F1-8FCE-A53865BFE4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26AFFD-8905-47E9-9486-2047002287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D824390-77F4-4ADA-9D04-2E69B37846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09EDA7C-6260-4723-836A-6AB7804A10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92E5887F-AD60-490A-8FD2-2B93BE99F644}"/>
              </a:ext>
            </a:extLst>
          </p:cNvPr>
          <p:cNvSpPr txBox="1"/>
          <p:nvPr/>
        </p:nvSpPr>
        <p:spPr>
          <a:xfrm>
            <a:off x="2740104" y="4009350"/>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outofseo.com/social-media-marketing-social-network-advertising-services-compani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2" name="Footer Placeholder 1">
            <a:extLst>
              <a:ext uri="{FF2B5EF4-FFF2-40B4-BE49-F238E27FC236}">
                <a16:creationId xmlns:a16="http://schemas.microsoft.com/office/drawing/2014/main" id="{9EBD8E74-EF1A-65F3-46E1-C9912F9B494D}"/>
              </a:ext>
            </a:extLst>
          </p:cNvPr>
          <p:cNvSpPr>
            <a:spLocks noGrp="1"/>
          </p:cNvSpPr>
          <p:nvPr>
            <p:ph type="ftr" sz="quarter" idx="11"/>
          </p:nvPr>
        </p:nvSpPr>
        <p:spPr/>
        <p:txBody>
          <a:bodyPr/>
          <a:lstStyle/>
          <a:p>
            <a:r>
              <a:rPr lang="en-US"/>
              <a:t>@TLCPCP </a:t>
            </a:r>
          </a:p>
        </p:txBody>
      </p:sp>
    </p:spTree>
    <p:extLst>
      <p:ext uri="{BB962C8B-B14F-4D97-AF65-F5344CB8AC3E}">
        <p14:creationId xmlns:p14="http://schemas.microsoft.com/office/powerpoint/2010/main" val="379906308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D9635-BEE4-451F-BB13-D768D8825942}"/>
              </a:ext>
            </a:extLst>
          </p:cNvPr>
          <p:cNvSpPr txBox="1">
            <a:spLocks noGrp="1"/>
          </p:cNvSpPr>
          <p:nvPr>
            <p:ph type="title" idx="4294967295"/>
          </p:nvPr>
        </p:nvSpPr>
        <p:spPr>
          <a:xfrm>
            <a:off x="1771051" y="243425"/>
            <a:ext cx="8947447"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Calibri"/>
                <a:ea typeface="+mn-ea"/>
                <a:cs typeface="Calibri"/>
              </a:rPr>
              <a:t>Questions and Discussion</a:t>
            </a:r>
            <a:endParaRPr lang="en-US" sz="5400" b="0" i="0" u="none" strike="noStrike" kern="1200" cap="none" spc="0" normalizeH="0" baseline="0" noProof="0" dirty="0">
              <a:ln>
                <a:noFill/>
              </a:ln>
              <a:solidFill>
                <a:srgbClr val="002060"/>
              </a:solidFill>
              <a:effectLst/>
              <a:uLnTx/>
              <a:uFillTx/>
              <a:latin typeface="Calibri"/>
              <a:ea typeface="+mn-ea"/>
              <a:cs typeface="Calibri"/>
            </a:endParaRPr>
          </a:p>
        </p:txBody>
      </p:sp>
      <p:pic>
        <p:nvPicPr>
          <p:cNvPr id="5" name="Picture 4" descr="On a purple background is a picture of a small child making a celebratory fist and determined face. Caption reads presentation finished, any questions?">
            <a:extLst>
              <a:ext uri="{FF2B5EF4-FFF2-40B4-BE49-F238E27FC236}">
                <a16:creationId xmlns:a16="http://schemas.microsoft.com/office/drawing/2014/main" id="{8821D2FB-1527-488D-AB10-38C7B945E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774" y="1425372"/>
            <a:ext cx="5080000" cy="5080000"/>
          </a:xfrm>
          <a:prstGeom prst="rect">
            <a:avLst/>
          </a:prstGeom>
        </p:spPr>
      </p:pic>
      <p:sp>
        <p:nvSpPr>
          <p:cNvPr id="3" name="Footer Placeholder 2">
            <a:extLst>
              <a:ext uri="{FF2B5EF4-FFF2-40B4-BE49-F238E27FC236}">
                <a16:creationId xmlns:a16="http://schemas.microsoft.com/office/drawing/2014/main" id="{4583BA27-F82C-33F4-A577-66E249F725D1}"/>
              </a:ext>
            </a:extLst>
          </p:cNvPr>
          <p:cNvSpPr>
            <a:spLocks noGrp="1"/>
          </p:cNvSpPr>
          <p:nvPr>
            <p:ph type="ftr" sz="quarter" idx="11"/>
          </p:nvPr>
        </p:nvSpPr>
        <p:spPr/>
        <p:txBody>
          <a:bodyPr/>
          <a:lstStyle/>
          <a:p>
            <a:r>
              <a:rPr lang="en-US"/>
              <a:t>@TLCPCP </a:t>
            </a:r>
          </a:p>
        </p:txBody>
      </p:sp>
    </p:spTree>
    <p:extLst>
      <p:ext uri="{BB962C8B-B14F-4D97-AF65-F5344CB8AC3E}">
        <p14:creationId xmlns:p14="http://schemas.microsoft.com/office/powerpoint/2010/main" val="275713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F8250A-B5BC-48E8-9E34-320C6AB61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nip Diagonal Corner Rectangle 24">
            <a:extLst>
              <a:ext uri="{FF2B5EF4-FFF2-40B4-BE49-F238E27FC236}">
                <a16:creationId xmlns:a16="http://schemas.microsoft.com/office/drawing/2014/main" id="{A2829537-8D6E-4F27-8454-8F19BEA8C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hank you word cloud. Thank you is written in many languages and colors.">
            <a:extLst>
              <a:ext uri="{FF2B5EF4-FFF2-40B4-BE49-F238E27FC236}">
                <a16:creationId xmlns:a16="http://schemas.microsoft.com/office/drawing/2014/main" id="{7DE4815B-643D-48BC-ADF8-8E531008A86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603" r="2" b="15913"/>
          <a:stretch/>
        </p:blipFill>
        <p:spPr>
          <a:xfrm>
            <a:off x="792480" y="786117"/>
            <a:ext cx="10607040"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
        <p:nvSpPr>
          <p:cNvPr id="15" name="TextBox 14">
            <a:extLst>
              <a:ext uri="{FF2B5EF4-FFF2-40B4-BE49-F238E27FC236}">
                <a16:creationId xmlns:a16="http://schemas.microsoft.com/office/drawing/2014/main" id="{17C21549-4AFA-41C6-8DA2-BF4BF3CD00DE}"/>
              </a:ext>
            </a:extLst>
          </p:cNvPr>
          <p:cNvSpPr txBox="1"/>
          <p:nvPr/>
        </p:nvSpPr>
        <p:spPr>
          <a:xfrm>
            <a:off x="9319098" y="6657945"/>
            <a:ext cx="287290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vergreenleaf.blogspot.com/2013/04/my-first-blog-award-liebster.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2" name="Footer Placeholder 1">
            <a:extLst>
              <a:ext uri="{FF2B5EF4-FFF2-40B4-BE49-F238E27FC236}">
                <a16:creationId xmlns:a16="http://schemas.microsoft.com/office/drawing/2014/main" id="{14E29891-960C-BE80-1C02-24D8BEAFE137}"/>
              </a:ext>
            </a:extLst>
          </p:cNvPr>
          <p:cNvSpPr>
            <a:spLocks noGrp="1"/>
          </p:cNvSpPr>
          <p:nvPr>
            <p:ph type="ftr" sz="quarter" idx="11"/>
          </p:nvPr>
        </p:nvSpPr>
        <p:spPr/>
        <p:txBody>
          <a:bodyPr/>
          <a:lstStyle/>
          <a:p>
            <a:r>
              <a:rPr lang="en-US"/>
              <a:t>@TLCPCP </a:t>
            </a:r>
          </a:p>
        </p:txBody>
      </p:sp>
    </p:spTree>
    <p:extLst>
      <p:ext uri="{BB962C8B-B14F-4D97-AF65-F5344CB8AC3E}">
        <p14:creationId xmlns:p14="http://schemas.microsoft.com/office/powerpoint/2010/main" val="52368766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279</TotalTime>
  <Words>1022</Words>
  <Application>Microsoft Office PowerPoint</Application>
  <PresentationFormat>Widescreen</PresentationFormat>
  <Paragraphs>98</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Slice</vt:lpstr>
      <vt:lpstr>The Learning Log for  Coaches Training </vt:lpstr>
      <vt:lpstr>Some ways to use a Learning Log </vt:lpstr>
      <vt:lpstr>Learning Log</vt:lpstr>
      <vt:lpstr>Learning Log for Andrew (page 1)</vt:lpstr>
      <vt:lpstr>Learning Log for David</vt:lpstr>
      <vt:lpstr>PowerPoint Presentation</vt:lpstr>
      <vt:lpstr>PowerPoint Presentation</vt:lpstr>
      <vt:lpstr>Questions and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Wildes</dc:creator>
  <cp:lastModifiedBy>Tanya N Misgen</cp:lastModifiedBy>
  <cp:revision>51</cp:revision>
  <dcterms:created xsi:type="dcterms:W3CDTF">2022-04-04T15:53:10Z</dcterms:created>
  <dcterms:modified xsi:type="dcterms:W3CDTF">2022-06-22T19:42:50Z</dcterms:modified>
</cp:coreProperties>
</file>