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1"/>
  </p:notesMasterIdLst>
  <p:sldIdLst>
    <p:sldId id="287" r:id="rId2"/>
    <p:sldId id="288" r:id="rId3"/>
    <p:sldId id="289" r:id="rId4"/>
    <p:sldId id="290" r:id="rId5"/>
    <p:sldId id="291" r:id="rId6"/>
    <p:sldId id="292" r:id="rId7"/>
    <p:sldId id="293" r:id="rId8"/>
    <p:sldId id="294" r:id="rId9"/>
    <p:sldId id="295"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33"/>
    <a:srgbClr val="800000"/>
    <a:srgbClr val="B3D029"/>
    <a:srgbClr val="E7501F"/>
    <a:srgbClr val="0F3F59"/>
    <a:srgbClr val="626368"/>
    <a:srgbClr val="A8DED8"/>
    <a:srgbClr val="F8E7BB"/>
    <a:srgbClr val="FFCCFF"/>
    <a:srgbClr val="3F8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78" autoAdjust="0"/>
    <p:restoredTop sz="96005" autoAdjust="0"/>
  </p:normalViewPr>
  <p:slideViewPr>
    <p:cSldViewPr snapToGrid="0" snapToObjects="1">
      <p:cViewPr varScale="1">
        <p:scale>
          <a:sx n="120" d="100"/>
          <a:sy n="120" d="100"/>
        </p:scale>
        <p:origin x="184" y="304"/>
      </p:cViewPr>
      <p:guideLst>
        <p:guide orient="horz" pos="2160"/>
        <p:guide pos="288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B0124-2F64-5945-A12B-7B81DB5CC1EF}" type="datetimeFigureOut">
              <a:rPr lang="en-US" smtClean="0"/>
              <a:t>2/15/21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3B46A-D643-0A49-93D2-6742FCA04024}" type="slidenum">
              <a:rPr lang="en-US" smtClean="0"/>
              <a:t>‹#›</a:t>
            </a:fld>
            <a:endParaRPr lang="en-US"/>
          </a:p>
        </p:txBody>
      </p:sp>
    </p:spTree>
    <p:extLst>
      <p:ext uri="{BB962C8B-B14F-4D97-AF65-F5344CB8AC3E}">
        <p14:creationId xmlns:p14="http://schemas.microsoft.com/office/powerpoint/2010/main" val="994105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7</a:t>
            </a:fld>
            <a:endParaRPr lang="en-US"/>
          </a:p>
        </p:txBody>
      </p:sp>
    </p:spTree>
    <p:extLst>
      <p:ext uri="{BB962C8B-B14F-4D97-AF65-F5344CB8AC3E}">
        <p14:creationId xmlns:p14="http://schemas.microsoft.com/office/powerpoint/2010/main" val="1981347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a:srcRect l="4026" r="3467"/>
          <a:stretch/>
        </p:blipFill>
        <p:spPr>
          <a:xfrm>
            <a:off x="0" y="-1"/>
            <a:ext cx="9144000" cy="4363851"/>
          </a:xfrm>
          <a:prstGeom prst="rect">
            <a:avLst/>
          </a:prstGeom>
        </p:spPr>
      </p:pic>
      <p:sp>
        <p:nvSpPr>
          <p:cNvPr id="14" name="Rectangle 13"/>
          <p:cNvSpPr/>
          <p:nvPr userDrawn="1"/>
        </p:nvSpPr>
        <p:spPr>
          <a:xfrm>
            <a:off x="3968751" y="0"/>
            <a:ext cx="5175250" cy="4357744"/>
          </a:xfrm>
          <a:prstGeom prst="rect">
            <a:avLst/>
          </a:prstGeom>
          <a:gradFill flip="none" rotWithShape="1">
            <a:gsLst>
              <a:gs pos="0">
                <a:schemeClr val="tx1">
                  <a:alpha val="20000"/>
                </a:schemeClr>
              </a:gs>
              <a:gs pos="100000">
                <a:srgbClr val="FFFFFF">
                  <a:alpha val="0"/>
                </a:srgbClr>
              </a:gs>
            </a:gsLst>
            <a:lin ang="10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076291" y="4576517"/>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userDrawn="1"/>
        </p:nvSpPr>
        <p:spPr>
          <a:xfrm>
            <a:off x="1" y="4576517"/>
            <a:ext cx="6830960" cy="228148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3" name="Picture 22"/>
          <p:cNvPicPr>
            <a:picLocks noChangeAspect="1"/>
          </p:cNvPicPr>
          <p:nvPr userDrawn="1"/>
        </p:nvPicPr>
        <p:blipFill>
          <a:blip r:embed="rId3"/>
          <a:stretch>
            <a:fillRect/>
          </a:stretch>
        </p:blipFill>
        <p:spPr>
          <a:xfrm>
            <a:off x="358411" y="5399953"/>
            <a:ext cx="5864590" cy="609081"/>
          </a:xfrm>
          <a:prstGeom prst="rect">
            <a:avLst/>
          </a:prstGeom>
        </p:spPr>
      </p:pic>
      <p:pic>
        <p:nvPicPr>
          <p:cNvPr id="3" name="Picture 2"/>
          <p:cNvPicPr>
            <a:picLocks noChangeAspect="1"/>
          </p:cNvPicPr>
          <p:nvPr userDrawn="1"/>
        </p:nvPicPr>
        <p:blipFill>
          <a:blip r:embed="rId4"/>
          <a:stretch>
            <a:fillRect/>
          </a:stretch>
        </p:blipFill>
        <p:spPr>
          <a:xfrm>
            <a:off x="7212138" y="6410196"/>
            <a:ext cx="1778841" cy="229528"/>
          </a:xfrm>
          <a:prstGeom prst="rect">
            <a:avLst/>
          </a:prstGeom>
        </p:spPr>
      </p:pic>
      <p:pic>
        <p:nvPicPr>
          <p:cNvPr id="4" name="Picture 3"/>
          <p:cNvPicPr>
            <a:picLocks noChangeAspect="1"/>
          </p:cNvPicPr>
          <p:nvPr userDrawn="1"/>
        </p:nvPicPr>
        <p:blipFill>
          <a:blip r:embed="rId5"/>
          <a:stretch>
            <a:fillRect/>
          </a:stretch>
        </p:blipFill>
        <p:spPr>
          <a:xfrm>
            <a:off x="7590591" y="4774354"/>
            <a:ext cx="1095361" cy="1417526"/>
          </a:xfrm>
          <a:prstGeom prst="rect">
            <a:avLst/>
          </a:prstGeom>
        </p:spPr>
      </p:pic>
    </p:spTree>
    <p:extLst>
      <p:ext uri="{BB962C8B-B14F-4D97-AF65-F5344CB8AC3E}">
        <p14:creationId xmlns:p14="http://schemas.microsoft.com/office/powerpoint/2010/main" val="419357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p:cNvSpPr/>
          <p:nvPr userDrawn="1"/>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955" b="12266"/>
          <a:stretch/>
        </p:blipFill>
        <p:spPr>
          <a:xfrm>
            <a:off x="0" y="0"/>
            <a:ext cx="9144000" cy="4357744"/>
          </a:xfrm>
          <a:prstGeom prst="rect">
            <a:avLst/>
          </a:prstGeom>
        </p:spPr>
      </p:pic>
      <p:sp>
        <p:nvSpPr>
          <p:cNvPr id="14" name="Rectangle 13"/>
          <p:cNvSpPr/>
          <p:nvPr userDrawn="1"/>
        </p:nvSpPr>
        <p:spPr>
          <a:xfrm>
            <a:off x="3968751" y="0"/>
            <a:ext cx="5175250" cy="4357744"/>
          </a:xfrm>
          <a:prstGeom prst="rect">
            <a:avLst/>
          </a:prstGeom>
          <a:gradFill flip="none" rotWithShape="1">
            <a:gsLst>
              <a:gs pos="0">
                <a:schemeClr val="tx1">
                  <a:alpha val="20000"/>
                </a:schemeClr>
              </a:gs>
              <a:gs pos="100000">
                <a:srgbClr val="FFFFFF">
                  <a:alpha val="0"/>
                </a:srgbClr>
              </a:gs>
            </a:gsLst>
            <a:lin ang="10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076291" y="4576517"/>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userDrawn="1"/>
        </p:nvSpPr>
        <p:spPr>
          <a:xfrm>
            <a:off x="1" y="4576517"/>
            <a:ext cx="6830960" cy="228148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3" name="Picture 22"/>
          <p:cNvPicPr>
            <a:picLocks noChangeAspect="1"/>
          </p:cNvPicPr>
          <p:nvPr userDrawn="1"/>
        </p:nvPicPr>
        <p:blipFill>
          <a:blip r:embed="rId3"/>
          <a:stretch>
            <a:fillRect/>
          </a:stretch>
        </p:blipFill>
        <p:spPr>
          <a:xfrm>
            <a:off x="358411" y="5399953"/>
            <a:ext cx="5864590" cy="609081"/>
          </a:xfrm>
          <a:prstGeom prst="rect">
            <a:avLst/>
          </a:prstGeom>
        </p:spPr>
      </p:pic>
      <p:pic>
        <p:nvPicPr>
          <p:cNvPr id="3" name="Picture 2"/>
          <p:cNvPicPr>
            <a:picLocks noChangeAspect="1"/>
          </p:cNvPicPr>
          <p:nvPr userDrawn="1"/>
        </p:nvPicPr>
        <p:blipFill>
          <a:blip r:embed="rId4"/>
          <a:stretch>
            <a:fillRect/>
          </a:stretch>
        </p:blipFill>
        <p:spPr>
          <a:xfrm>
            <a:off x="7212138" y="6410196"/>
            <a:ext cx="1778841" cy="229528"/>
          </a:xfrm>
          <a:prstGeom prst="rect">
            <a:avLst/>
          </a:prstGeom>
        </p:spPr>
      </p:pic>
      <p:pic>
        <p:nvPicPr>
          <p:cNvPr id="4" name="Picture 3"/>
          <p:cNvPicPr>
            <a:picLocks noChangeAspect="1"/>
          </p:cNvPicPr>
          <p:nvPr userDrawn="1"/>
        </p:nvPicPr>
        <p:blipFill>
          <a:blip r:embed="rId5"/>
          <a:stretch>
            <a:fillRect/>
          </a:stretch>
        </p:blipFill>
        <p:spPr>
          <a:xfrm>
            <a:off x="7590591" y="4774354"/>
            <a:ext cx="1095361" cy="141752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Rectangle 8"/>
          <p:cNvSpPr/>
          <p:nvPr userDrawn="1"/>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511" b="9756"/>
          <a:stretch/>
        </p:blipFill>
        <p:spPr>
          <a:xfrm>
            <a:off x="0" y="2823"/>
            <a:ext cx="9144000" cy="4358202"/>
          </a:xfrm>
          <a:prstGeom prst="rect">
            <a:avLst/>
          </a:prstGeom>
        </p:spPr>
      </p:pic>
      <p:sp>
        <p:nvSpPr>
          <p:cNvPr id="16" name="Rectangle 15"/>
          <p:cNvSpPr/>
          <p:nvPr userDrawn="1"/>
        </p:nvSpPr>
        <p:spPr>
          <a:xfrm>
            <a:off x="7076291" y="4576517"/>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userDrawn="1"/>
        </p:nvSpPr>
        <p:spPr>
          <a:xfrm>
            <a:off x="1" y="4576517"/>
            <a:ext cx="6830960" cy="228148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3" name="Picture 22"/>
          <p:cNvPicPr>
            <a:picLocks noChangeAspect="1"/>
          </p:cNvPicPr>
          <p:nvPr userDrawn="1"/>
        </p:nvPicPr>
        <p:blipFill>
          <a:blip r:embed="rId3"/>
          <a:stretch>
            <a:fillRect/>
          </a:stretch>
        </p:blipFill>
        <p:spPr>
          <a:xfrm>
            <a:off x="358411" y="5399953"/>
            <a:ext cx="5864590" cy="609081"/>
          </a:xfrm>
          <a:prstGeom prst="rect">
            <a:avLst/>
          </a:prstGeom>
        </p:spPr>
      </p:pic>
      <p:pic>
        <p:nvPicPr>
          <p:cNvPr id="3" name="Picture 2"/>
          <p:cNvPicPr>
            <a:picLocks noChangeAspect="1"/>
          </p:cNvPicPr>
          <p:nvPr userDrawn="1"/>
        </p:nvPicPr>
        <p:blipFill>
          <a:blip r:embed="rId4"/>
          <a:stretch>
            <a:fillRect/>
          </a:stretch>
        </p:blipFill>
        <p:spPr>
          <a:xfrm>
            <a:off x="7212138" y="6410196"/>
            <a:ext cx="1778841" cy="229528"/>
          </a:xfrm>
          <a:prstGeom prst="rect">
            <a:avLst/>
          </a:prstGeom>
        </p:spPr>
      </p:pic>
      <p:pic>
        <p:nvPicPr>
          <p:cNvPr id="4" name="Picture 3"/>
          <p:cNvPicPr>
            <a:picLocks noChangeAspect="1"/>
          </p:cNvPicPr>
          <p:nvPr userDrawn="1"/>
        </p:nvPicPr>
        <p:blipFill>
          <a:blip r:embed="rId5"/>
          <a:stretch>
            <a:fillRect/>
          </a:stretch>
        </p:blipFill>
        <p:spPr>
          <a:xfrm>
            <a:off x="7590591" y="4774354"/>
            <a:ext cx="1095361" cy="141752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1"/>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itle 1"/>
          <p:cNvSpPr>
            <a:spLocks noGrp="1"/>
          </p:cNvSpPr>
          <p:nvPr>
            <p:ph type="title"/>
          </p:nvPr>
        </p:nvSpPr>
        <p:spPr>
          <a:xfrm>
            <a:off x="457200" y="274638"/>
            <a:ext cx="82296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457200" y="1743075"/>
            <a:ext cx="82296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4931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044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p:cNvSpPr/>
          <p:nvPr userDrawn="1"/>
        </p:nvSpPr>
        <p:spPr>
          <a:xfrm>
            <a:off x="0" y="1"/>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457200" y="274638"/>
            <a:ext cx="82296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Tree>
    <p:extLst>
      <p:ext uri="{BB962C8B-B14F-4D97-AF65-F5344CB8AC3E}">
        <p14:creationId xmlns:p14="http://schemas.microsoft.com/office/powerpoint/2010/main" val="179579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0" y="344845"/>
            <a:ext cx="9144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a:xfrm>
            <a:off x="639361" y="664457"/>
            <a:ext cx="8090436"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645850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3" name="Rectangle 4"/>
          <p:cNvSpPr>
            <a:spLocks noGrp="1" noChangeArrowheads="1"/>
          </p:cNvSpPr>
          <p:nvPr>
            <p:ph type="ctrTitle"/>
          </p:nvPr>
        </p:nvSpPr>
        <p:spPr>
          <a:xfrm>
            <a:off x="1752600" y="2509391"/>
            <a:ext cx="5791200" cy="1077218"/>
          </a:xfrm>
          <a:prstGeom prst="rect">
            <a:avLst/>
          </a:prstGeom>
        </p:spPr>
        <p:txBody>
          <a:bodyPr/>
          <a:lstStyle>
            <a:lvl1pPr algn="ctr">
              <a:defRPr b="1" i="0">
                <a:solidFill>
                  <a:srgbClr val="800000"/>
                </a:solidFill>
                <a:latin typeface="Open Sans"/>
                <a:cs typeface="Open Sans"/>
              </a:defRPr>
            </a:lvl1pPr>
          </a:lstStyle>
          <a:p>
            <a:r>
              <a:rPr lang="en-US" dirty="0"/>
              <a:t>Click to edit Master title style</a:t>
            </a:r>
          </a:p>
        </p:txBody>
      </p:sp>
      <p:sp>
        <p:nvSpPr>
          <p:cNvPr id="14" name="Rectangle 5"/>
          <p:cNvSpPr>
            <a:spLocks noGrp="1" noChangeArrowheads="1"/>
          </p:cNvSpPr>
          <p:nvPr>
            <p:ph type="subTitle" idx="1"/>
          </p:nvPr>
        </p:nvSpPr>
        <p:spPr>
          <a:xfrm>
            <a:off x="1752600" y="3733800"/>
            <a:ext cx="5715000" cy="990600"/>
          </a:xfrm>
          <a:prstGeom prst="rect">
            <a:avLst/>
          </a:prstGeom>
        </p:spPr>
        <p:txBody>
          <a:bodyPr/>
          <a:lstStyle>
            <a:lvl1pPr marL="0" indent="0" algn="ctr">
              <a:buFont typeface="Webdings" charset="2"/>
              <a:buNone/>
              <a:defRPr/>
            </a:lvl1pPr>
          </a:lstStyle>
          <a:p>
            <a:r>
              <a:rPr lang="en-US"/>
              <a:t>Click to edit Master subtitle style</a:t>
            </a:r>
            <a:endParaRPr lang="en-US" dirty="0"/>
          </a:p>
        </p:txBody>
      </p:sp>
    </p:spTree>
    <p:extLst>
      <p:ext uri="{BB962C8B-B14F-4D97-AF65-F5344CB8AC3E}">
        <p14:creationId xmlns:p14="http://schemas.microsoft.com/office/powerpoint/2010/main" val="139228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992836" cy="926645"/>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889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1"/>
          <a:stretch>
            <a:fillRect/>
          </a:stretch>
        </p:blipFill>
        <p:spPr>
          <a:xfrm>
            <a:off x="1161765" y="6458155"/>
            <a:ext cx="1211132" cy="371839"/>
          </a:xfrm>
          <a:prstGeom prst="rect">
            <a:avLst/>
          </a:prstGeom>
        </p:spPr>
      </p:pic>
      <p:sp>
        <p:nvSpPr>
          <p:cNvPr id="5" name="Rectangle 4"/>
          <p:cNvSpPr/>
          <p:nvPr userDrawn="1"/>
        </p:nvSpPr>
        <p:spPr>
          <a:xfrm>
            <a:off x="0" y="1"/>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Title Placeholder 13"/>
          <p:cNvSpPr>
            <a:spLocks noGrp="1"/>
          </p:cNvSpPr>
          <p:nvPr>
            <p:ph type="title"/>
          </p:nvPr>
        </p:nvSpPr>
        <p:spPr>
          <a:xfrm>
            <a:off x="319315" y="9865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8" name="Rectangle 7"/>
          <p:cNvSpPr/>
          <p:nvPr userDrawn="1"/>
        </p:nvSpPr>
        <p:spPr>
          <a:xfrm>
            <a:off x="601477" y="6492403"/>
            <a:ext cx="8542521" cy="365597"/>
          </a:xfrm>
          <a:prstGeom prst="rect">
            <a:avLst/>
          </a:prstGeom>
          <a:solidFill>
            <a:srgbClr val="8D1A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7" name="Rectangle 6"/>
          <p:cNvSpPr/>
          <p:nvPr userDrawn="1"/>
        </p:nvSpPr>
        <p:spPr>
          <a:xfrm>
            <a:off x="12" y="6492403"/>
            <a:ext cx="546429" cy="365597"/>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9" name="Picture 8"/>
          <p:cNvPicPr>
            <a:picLocks noChangeAspect="1"/>
          </p:cNvPicPr>
          <p:nvPr userDrawn="1"/>
        </p:nvPicPr>
        <p:blipFill>
          <a:blip r:embed="rId12"/>
          <a:stretch>
            <a:fillRect/>
          </a:stretch>
        </p:blipFill>
        <p:spPr>
          <a:xfrm>
            <a:off x="99491" y="6569062"/>
            <a:ext cx="380122" cy="208896"/>
          </a:xfrm>
          <a:prstGeom prst="rect">
            <a:avLst/>
          </a:prstGeom>
        </p:spPr>
      </p:pic>
      <p:pic>
        <p:nvPicPr>
          <p:cNvPr id="10" name="Picture 9"/>
          <p:cNvPicPr>
            <a:picLocks noChangeAspect="1"/>
          </p:cNvPicPr>
          <p:nvPr userDrawn="1"/>
        </p:nvPicPr>
        <p:blipFill>
          <a:blip r:embed="rId11"/>
          <a:stretch>
            <a:fillRect/>
          </a:stretch>
        </p:blipFill>
        <p:spPr>
          <a:xfrm>
            <a:off x="683274" y="6562967"/>
            <a:ext cx="712297" cy="224783"/>
          </a:xfrm>
          <a:prstGeom prst="rect">
            <a:avLst/>
          </a:prstGeom>
        </p:spPr>
      </p:pic>
      <p:pic>
        <p:nvPicPr>
          <p:cNvPr id="3" name="Picture 2"/>
          <p:cNvPicPr>
            <a:picLocks noChangeAspect="1"/>
          </p:cNvPicPr>
          <p:nvPr userDrawn="1"/>
        </p:nvPicPr>
        <p:blipFill>
          <a:blip r:embed="rId13"/>
          <a:stretch>
            <a:fillRect/>
          </a:stretch>
        </p:blipFill>
        <p:spPr>
          <a:xfrm>
            <a:off x="6883933" y="6569062"/>
            <a:ext cx="2151125" cy="223410"/>
          </a:xfrm>
          <a:prstGeom prst="rect">
            <a:avLst/>
          </a:prstGeom>
        </p:spPr>
      </p:pic>
      <p:sp>
        <p:nvSpPr>
          <p:cNvPr id="4" name="Text Placeholder 3"/>
          <p:cNvSpPr>
            <a:spLocks noGrp="1"/>
          </p:cNvSpPr>
          <p:nvPr userDrawn="1">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865657"/>
      </p:ext>
    </p:extLst>
  </p:cSld>
  <p:clrMap bg1="lt1" tx1="dk1" bg2="lt2" tx2="dk2" accent1="accent1" accent2="accent2" accent3="accent3" accent4="accent4" accent5="accent5" accent6="accent6" hlink="hlink" folHlink="folHlink"/>
  <p:sldLayoutIdLst>
    <p:sldLayoutId id="2147483662" r:id="rId1"/>
    <p:sldLayoutId id="2147483678" r:id="rId2"/>
    <p:sldLayoutId id="2147483679" r:id="rId3"/>
    <p:sldLayoutId id="2147483663" r:id="rId4"/>
    <p:sldLayoutId id="2147483664" r:id="rId5"/>
    <p:sldLayoutId id="2147483667" r:id="rId6"/>
    <p:sldLayoutId id="2147483668" r:id="rId7"/>
    <p:sldLayoutId id="2147483673" r:id="rId8"/>
    <p:sldLayoutId id="2147483674" r:id="rId9"/>
  </p:sldLayoutIdLst>
  <p:txStyles>
    <p:titleStyle>
      <a:lvl1pPr algn="l" defTabSz="457200" rtl="0" eaLnBrk="1" latinLnBrk="0" hangingPunct="1">
        <a:spcBef>
          <a:spcPct val="0"/>
        </a:spcBef>
        <a:buNone/>
        <a:defRPr sz="2800" b="1" kern="1200">
          <a:solidFill>
            <a:srgbClr val="0F3F59"/>
          </a:solidFill>
          <a:latin typeface="Open Sans bold"/>
          <a:ea typeface="+mj-ea"/>
          <a:cs typeface="Open Sans bold"/>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909" r="6106"/>
          <a:stretch/>
        </p:blipFill>
        <p:spPr>
          <a:xfrm>
            <a:off x="0" y="0"/>
            <a:ext cx="9144000" cy="6407624"/>
          </a:xfrm>
          <a:prstGeom prst="rect">
            <a:avLst/>
          </a:prstGeom>
        </p:spPr>
      </p:pic>
      <p:sp>
        <p:nvSpPr>
          <p:cNvPr id="2" name="Title 3"/>
          <p:cNvSpPr txBox="1">
            <a:spLocks/>
          </p:cNvSpPr>
          <p:nvPr/>
        </p:nvSpPr>
        <p:spPr>
          <a:xfrm>
            <a:off x="0" y="3760119"/>
            <a:ext cx="9144000" cy="10615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rgbClr val="800000"/>
                </a:solidFill>
                <a:latin typeface="Open Sans bold"/>
                <a:ea typeface="+mj-ea"/>
                <a:cs typeface="Open Sans bold"/>
              </a:defRPr>
            </a:lvl1pPr>
          </a:lstStyle>
          <a:p>
            <a:pPr algn="ctr"/>
            <a:r>
              <a:rPr lang="en-US" sz="5400" dirty="0">
                <a:solidFill>
                  <a:srgbClr val="FFFFFF"/>
                </a:solidFill>
              </a:rPr>
              <a:t>Vision Boards</a:t>
            </a:r>
            <a:endParaRPr lang="en-US" sz="4000" b="0" dirty="0">
              <a:solidFill>
                <a:srgbClr val="FFFFFF"/>
              </a:solidFill>
            </a:endParaRPr>
          </a:p>
        </p:txBody>
      </p:sp>
    </p:spTree>
    <p:extLst>
      <p:ext uri="{BB962C8B-B14F-4D97-AF65-F5344CB8AC3E}">
        <p14:creationId xmlns:p14="http://schemas.microsoft.com/office/powerpoint/2010/main" val="1728746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3FAD1-5866-6746-9067-400AEA924232}"/>
              </a:ext>
            </a:extLst>
          </p:cNvPr>
          <p:cNvSpPr>
            <a:spLocks noGrp="1"/>
          </p:cNvSpPr>
          <p:nvPr>
            <p:ph type="title"/>
          </p:nvPr>
        </p:nvSpPr>
        <p:spPr>
          <a:xfrm>
            <a:off x="575582" y="217714"/>
            <a:ext cx="7992836" cy="926645"/>
          </a:xfrm>
        </p:spPr>
        <p:txBody>
          <a:bodyPr/>
          <a:lstStyle/>
          <a:p>
            <a:r>
              <a:rPr lang="en-US" dirty="0"/>
              <a:t>Vision Board Example 1</a:t>
            </a:r>
          </a:p>
        </p:txBody>
      </p:sp>
      <p:sp>
        <p:nvSpPr>
          <p:cNvPr id="3" name="TextBox 2">
            <a:extLst>
              <a:ext uri="{FF2B5EF4-FFF2-40B4-BE49-F238E27FC236}">
                <a16:creationId xmlns:a16="http://schemas.microsoft.com/office/drawing/2014/main" id="{F7F7D306-70A4-E740-AFE9-EFBEBC83E727}"/>
              </a:ext>
            </a:extLst>
          </p:cNvPr>
          <p:cNvSpPr txBox="1"/>
          <p:nvPr/>
        </p:nvSpPr>
        <p:spPr>
          <a:xfrm>
            <a:off x="2141443" y="1363960"/>
            <a:ext cx="860611" cy="461665"/>
          </a:xfrm>
          <a:prstGeom prst="rect">
            <a:avLst/>
          </a:prstGeom>
          <a:noFill/>
        </p:spPr>
        <p:txBody>
          <a:bodyPr wrap="square" rtlCol="0">
            <a:spAutoFit/>
          </a:bodyPr>
          <a:lstStyle/>
          <a:p>
            <a:r>
              <a:rPr lang="en-US" sz="2400" dirty="0"/>
              <a:t>Now</a:t>
            </a:r>
          </a:p>
        </p:txBody>
      </p:sp>
      <p:pic>
        <p:nvPicPr>
          <p:cNvPr id="6" name="Content Placeholder 5" descr="Organizations vision of now include a road to a community with tall buildings.  The road has people moving down the rooad toward the city and they encounter a vairitey of roadblocks.  The images reperesents how the orgainzation sees their services now: everyone starts at the same place and there are a lot of challnages faced as the moove torward living their life. ">
            <a:extLst>
              <a:ext uri="{FF2B5EF4-FFF2-40B4-BE49-F238E27FC236}">
                <a16:creationId xmlns:a16="http://schemas.microsoft.com/office/drawing/2014/main" id="{AF88E961-8336-2743-A968-B78709DF5356}"/>
              </a:ext>
            </a:extLst>
          </p:cNvPr>
          <p:cNvPicPr>
            <a:picLocks noGrp="1" noChangeAspect="1"/>
          </p:cNvPicPr>
          <p:nvPr>
            <p:ph sz="half" idx="1"/>
          </p:nvPr>
        </p:nvPicPr>
        <p:blipFill>
          <a:blip r:embed="rId2"/>
          <a:stretch>
            <a:fillRect/>
          </a:stretch>
        </p:blipFill>
        <p:spPr>
          <a:xfrm>
            <a:off x="756990" y="1825625"/>
            <a:ext cx="3629519" cy="4351338"/>
          </a:xfrm>
        </p:spPr>
      </p:pic>
      <p:sp>
        <p:nvSpPr>
          <p:cNvPr id="7" name="TextBox 6">
            <a:extLst>
              <a:ext uri="{FF2B5EF4-FFF2-40B4-BE49-F238E27FC236}">
                <a16:creationId xmlns:a16="http://schemas.microsoft.com/office/drawing/2014/main" id="{ADF9B936-D497-3A44-BF61-7158357D203C}"/>
              </a:ext>
            </a:extLst>
          </p:cNvPr>
          <p:cNvSpPr txBox="1"/>
          <p:nvPr/>
        </p:nvSpPr>
        <p:spPr>
          <a:xfrm>
            <a:off x="6141948" y="1363960"/>
            <a:ext cx="1234665" cy="461665"/>
          </a:xfrm>
          <a:prstGeom prst="rect">
            <a:avLst/>
          </a:prstGeom>
          <a:noFill/>
        </p:spPr>
        <p:txBody>
          <a:bodyPr wrap="square" rtlCol="0">
            <a:spAutoFit/>
          </a:bodyPr>
          <a:lstStyle/>
          <a:p>
            <a:r>
              <a:rPr lang="en-US" sz="2400" dirty="0"/>
              <a:t>Future </a:t>
            </a:r>
          </a:p>
        </p:txBody>
      </p:sp>
      <p:pic>
        <p:nvPicPr>
          <p:cNvPr id="8" name="Content Placeholder 7" descr="An organization's vision of the future of services for people. A person stands in front of several tall biuilidng.  The person has symbols drawn inside the ooutline of the person to represent different aspects of their life: family, health, houseing... &#10;&#10;The image indiactes that the person in charge of their own life and services are their to support them in anyway they choose. The barriers and road are gone.  ">
            <a:extLst>
              <a:ext uri="{FF2B5EF4-FFF2-40B4-BE49-F238E27FC236}">
                <a16:creationId xmlns:a16="http://schemas.microsoft.com/office/drawing/2014/main" id="{E9C733D9-F022-9544-B2DC-EF5B37B8762C}"/>
              </a:ext>
            </a:extLst>
          </p:cNvPr>
          <p:cNvPicPr>
            <a:picLocks noGrp="1" noChangeAspect="1"/>
          </p:cNvPicPr>
          <p:nvPr>
            <p:ph sz="half" idx="2"/>
          </p:nvPr>
        </p:nvPicPr>
        <p:blipFill>
          <a:blip r:embed="rId3"/>
          <a:stretch>
            <a:fillRect/>
          </a:stretch>
        </p:blipFill>
        <p:spPr>
          <a:xfrm>
            <a:off x="4681970" y="1825625"/>
            <a:ext cx="3780560" cy="4351338"/>
          </a:xfrm>
        </p:spPr>
      </p:pic>
    </p:spTree>
    <p:extLst>
      <p:ext uri="{BB962C8B-B14F-4D97-AF65-F5344CB8AC3E}">
        <p14:creationId xmlns:p14="http://schemas.microsoft.com/office/powerpoint/2010/main" val="1947255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14BA80-BA7B-A840-AD7C-940FC1EB121C}"/>
              </a:ext>
            </a:extLst>
          </p:cNvPr>
          <p:cNvSpPr>
            <a:spLocks noGrp="1"/>
          </p:cNvSpPr>
          <p:nvPr>
            <p:ph type="title"/>
          </p:nvPr>
        </p:nvSpPr>
        <p:spPr/>
        <p:txBody>
          <a:bodyPr/>
          <a:lstStyle/>
          <a:p>
            <a:r>
              <a:rPr lang="en-US" dirty="0"/>
              <a:t>Vision Board Example 2</a:t>
            </a:r>
          </a:p>
        </p:txBody>
      </p:sp>
      <p:sp>
        <p:nvSpPr>
          <p:cNvPr id="6" name="TextBox 5">
            <a:extLst>
              <a:ext uri="{FF2B5EF4-FFF2-40B4-BE49-F238E27FC236}">
                <a16:creationId xmlns:a16="http://schemas.microsoft.com/office/drawing/2014/main" id="{70B077BC-AF72-0D49-93EE-37C0AA9D20E7}"/>
              </a:ext>
            </a:extLst>
          </p:cNvPr>
          <p:cNvSpPr txBox="1"/>
          <p:nvPr/>
        </p:nvSpPr>
        <p:spPr>
          <a:xfrm>
            <a:off x="2141443" y="1363960"/>
            <a:ext cx="860611" cy="461665"/>
          </a:xfrm>
          <a:prstGeom prst="rect">
            <a:avLst/>
          </a:prstGeom>
          <a:noFill/>
        </p:spPr>
        <p:txBody>
          <a:bodyPr wrap="square" rtlCol="0">
            <a:spAutoFit/>
          </a:bodyPr>
          <a:lstStyle/>
          <a:p>
            <a:r>
              <a:rPr lang="en-US" sz="2400" dirty="0"/>
              <a:t>Now</a:t>
            </a:r>
          </a:p>
        </p:txBody>
      </p:sp>
      <p:pic>
        <p:nvPicPr>
          <p:cNvPr id="9" name="Content Placeholder 8" descr="An organization created their Now vision as roads under construction and in need of repair. There are pot holes and road blocks that make it difficult for people to travel to where they want to go. ">
            <a:extLst>
              <a:ext uri="{FF2B5EF4-FFF2-40B4-BE49-F238E27FC236}">
                <a16:creationId xmlns:a16="http://schemas.microsoft.com/office/drawing/2014/main" id="{27923DFB-5363-4D48-9591-7048C72E9952}"/>
              </a:ext>
            </a:extLst>
          </p:cNvPr>
          <p:cNvPicPr>
            <a:picLocks noGrp="1" noChangeAspect="1"/>
          </p:cNvPicPr>
          <p:nvPr>
            <p:ph sz="half" idx="1"/>
          </p:nvPr>
        </p:nvPicPr>
        <p:blipFill>
          <a:blip r:embed="rId2"/>
          <a:stretch>
            <a:fillRect/>
          </a:stretch>
        </p:blipFill>
        <p:spPr>
          <a:xfrm>
            <a:off x="648646" y="1825625"/>
            <a:ext cx="3846207" cy="4351338"/>
          </a:xfrm>
        </p:spPr>
      </p:pic>
      <p:sp>
        <p:nvSpPr>
          <p:cNvPr id="7" name="TextBox 6">
            <a:extLst>
              <a:ext uri="{FF2B5EF4-FFF2-40B4-BE49-F238E27FC236}">
                <a16:creationId xmlns:a16="http://schemas.microsoft.com/office/drawing/2014/main" id="{742CDA22-AACD-B945-9B86-04E84A2B339C}"/>
              </a:ext>
            </a:extLst>
          </p:cNvPr>
          <p:cNvSpPr txBox="1"/>
          <p:nvPr/>
        </p:nvSpPr>
        <p:spPr>
          <a:xfrm>
            <a:off x="6141943" y="1363960"/>
            <a:ext cx="1140984" cy="461665"/>
          </a:xfrm>
          <a:prstGeom prst="rect">
            <a:avLst/>
          </a:prstGeom>
          <a:noFill/>
        </p:spPr>
        <p:txBody>
          <a:bodyPr wrap="square" rtlCol="0">
            <a:spAutoFit/>
          </a:bodyPr>
          <a:lstStyle/>
          <a:p>
            <a:r>
              <a:rPr lang="en-US" sz="2400" dirty="0"/>
              <a:t>Future</a:t>
            </a:r>
          </a:p>
        </p:txBody>
      </p:sp>
      <p:pic>
        <p:nvPicPr>
          <p:cNvPr id="11" name="Content Placeholder 10" descr="The Organizations future for servives and people they support is represented by roads with no construction or road blocks all leading toward a sunny horizon.  There is a billboard that says &quot;bright future ahead&quot; ">
            <a:extLst>
              <a:ext uri="{FF2B5EF4-FFF2-40B4-BE49-F238E27FC236}">
                <a16:creationId xmlns:a16="http://schemas.microsoft.com/office/drawing/2014/main" id="{9BA9FBAB-AD8E-7445-BA1C-638F110F0574}"/>
              </a:ext>
            </a:extLst>
          </p:cNvPr>
          <p:cNvPicPr>
            <a:picLocks noGrp="1" noChangeAspect="1"/>
          </p:cNvPicPr>
          <p:nvPr>
            <p:ph sz="half" idx="2"/>
          </p:nvPr>
        </p:nvPicPr>
        <p:blipFill>
          <a:blip r:embed="rId3"/>
          <a:stretch>
            <a:fillRect/>
          </a:stretch>
        </p:blipFill>
        <p:spPr>
          <a:xfrm>
            <a:off x="4846263" y="1825625"/>
            <a:ext cx="3451973" cy="4351338"/>
          </a:xfrm>
        </p:spPr>
      </p:pic>
    </p:spTree>
    <p:extLst>
      <p:ext uri="{BB962C8B-B14F-4D97-AF65-F5344CB8AC3E}">
        <p14:creationId xmlns:p14="http://schemas.microsoft.com/office/powerpoint/2010/main" val="2983012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1119A6-7050-9D4C-9DE1-9BA4ABABACBB}"/>
              </a:ext>
            </a:extLst>
          </p:cNvPr>
          <p:cNvSpPr>
            <a:spLocks noGrp="1"/>
          </p:cNvSpPr>
          <p:nvPr>
            <p:ph type="title"/>
          </p:nvPr>
        </p:nvSpPr>
        <p:spPr/>
        <p:txBody>
          <a:bodyPr/>
          <a:lstStyle/>
          <a:p>
            <a:r>
              <a:rPr lang="en-US" dirty="0"/>
              <a:t>Vision Board Example 3</a:t>
            </a:r>
          </a:p>
        </p:txBody>
      </p:sp>
      <p:sp>
        <p:nvSpPr>
          <p:cNvPr id="6" name="TextBox 5">
            <a:extLst>
              <a:ext uri="{FF2B5EF4-FFF2-40B4-BE49-F238E27FC236}">
                <a16:creationId xmlns:a16="http://schemas.microsoft.com/office/drawing/2014/main" id="{56218879-D6A9-4341-A405-E0C3FEB9C3C6}"/>
              </a:ext>
            </a:extLst>
          </p:cNvPr>
          <p:cNvSpPr txBox="1"/>
          <p:nvPr/>
        </p:nvSpPr>
        <p:spPr>
          <a:xfrm>
            <a:off x="2141443" y="1363960"/>
            <a:ext cx="860611" cy="461665"/>
          </a:xfrm>
          <a:prstGeom prst="rect">
            <a:avLst/>
          </a:prstGeom>
          <a:noFill/>
        </p:spPr>
        <p:txBody>
          <a:bodyPr wrap="square" rtlCol="0">
            <a:spAutoFit/>
          </a:bodyPr>
          <a:lstStyle/>
          <a:p>
            <a:r>
              <a:rPr lang="en-US" sz="2400" dirty="0"/>
              <a:t>Now</a:t>
            </a:r>
          </a:p>
        </p:txBody>
      </p:sp>
      <p:pic>
        <p:nvPicPr>
          <p:cNvPr id="9" name="Content Placeholder 8" descr="This organizations show services as a black clooud that houses statutes, policy, guardians, resoources, Coounty, DHS, CMS all prevernting the person from living the life they want. ">
            <a:extLst>
              <a:ext uri="{FF2B5EF4-FFF2-40B4-BE49-F238E27FC236}">
                <a16:creationId xmlns:a16="http://schemas.microsoft.com/office/drawing/2014/main" id="{27D8CE30-997C-9D4D-A32F-96042FF92086}"/>
              </a:ext>
            </a:extLst>
          </p:cNvPr>
          <p:cNvPicPr>
            <a:picLocks noGrp="1" noChangeAspect="1"/>
          </p:cNvPicPr>
          <p:nvPr>
            <p:ph sz="half" idx="1"/>
          </p:nvPr>
        </p:nvPicPr>
        <p:blipFill>
          <a:blip r:embed="rId2"/>
          <a:stretch>
            <a:fillRect/>
          </a:stretch>
        </p:blipFill>
        <p:spPr>
          <a:xfrm>
            <a:off x="849998" y="1825625"/>
            <a:ext cx="3443504" cy="4351338"/>
          </a:xfrm>
        </p:spPr>
      </p:pic>
      <p:sp>
        <p:nvSpPr>
          <p:cNvPr id="7" name="TextBox 6">
            <a:extLst>
              <a:ext uri="{FF2B5EF4-FFF2-40B4-BE49-F238E27FC236}">
                <a16:creationId xmlns:a16="http://schemas.microsoft.com/office/drawing/2014/main" id="{E07667D5-108C-7348-B796-BB7EF6481F4C}"/>
              </a:ext>
            </a:extLst>
          </p:cNvPr>
          <p:cNvSpPr txBox="1"/>
          <p:nvPr/>
        </p:nvSpPr>
        <p:spPr>
          <a:xfrm>
            <a:off x="6012856" y="1363960"/>
            <a:ext cx="1517497" cy="461665"/>
          </a:xfrm>
          <a:prstGeom prst="rect">
            <a:avLst/>
          </a:prstGeom>
          <a:noFill/>
        </p:spPr>
        <p:txBody>
          <a:bodyPr wrap="square" rtlCol="0">
            <a:spAutoFit/>
          </a:bodyPr>
          <a:lstStyle/>
          <a:p>
            <a:pPr algn="ctr"/>
            <a:r>
              <a:rPr lang="en-US" sz="2400" dirty="0"/>
              <a:t>Future</a:t>
            </a:r>
          </a:p>
        </p:txBody>
      </p:sp>
      <p:pic>
        <p:nvPicPr>
          <p:cNvPr id="11" name="Content Placeholder 10" descr="Their futrue is depicted as an image of the earth and a variety of people and services are around the world with the words &quot;make the workd a better place&quot; and &quot;quality of life&quot; ">
            <a:extLst>
              <a:ext uri="{FF2B5EF4-FFF2-40B4-BE49-F238E27FC236}">
                <a16:creationId xmlns:a16="http://schemas.microsoft.com/office/drawing/2014/main" id="{C61579B1-80BC-D848-B1DA-41DF1A524BFE}"/>
              </a:ext>
            </a:extLst>
          </p:cNvPr>
          <p:cNvPicPr>
            <a:picLocks noGrp="1" noChangeAspect="1"/>
          </p:cNvPicPr>
          <p:nvPr>
            <p:ph sz="half" idx="2"/>
          </p:nvPr>
        </p:nvPicPr>
        <p:blipFill>
          <a:blip r:embed="rId3"/>
          <a:stretch>
            <a:fillRect/>
          </a:stretch>
        </p:blipFill>
        <p:spPr>
          <a:xfrm>
            <a:off x="4817678" y="1825625"/>
            <a:ext cx="3509143" cy="4351338"/>
          </a:xfrm>
        </p:spPr>
      </p:pic>
    </p:spTree>
    <p:extLst>
      <p:ext uri="{BB962C8B-B14F-4D97-AF65-F5344CB8AC3E}">
        <p14:creationId xmlns:p14="http://schemas.microsoft.com/office/powerpoint/2010/main" val="111224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3C41-0B9B-584E-923A-EB38BA8855D1}"/>
              </a:ext>
            </a:extLst>
          </p:cNvPr>
          <p:cNvSpPr>
            <a:spLocks noGrp="1"/>
          </p:cNvSpPr>
          <p:nvPr>
            <p:ph type="title"/>
          </p:nvPr>
        </p:nvSpPr>
        <p:spPr/>
        <p:txBody>
          <a:bodyPr/>
          <a:lstStyle/>
          <a:p>
            <a:r>
              <a:rPr lang="en-US" dirty="0"/>
              <a:t>Vision Board Example 4</a:t>
            </a:r>
          </a:p>
        </p:txBody>
      </p:sp>
      <p:sp>
        <p:nvSpPr>
          <p:cNvPr id="5" name="TextBox 4">
            <a:extLst>
              <a:ext uri="{FF2B5EF4-FFF2-40B4-BE49-F238E27FC236}">
                <a16:creationId xmlns:a16="http://schemas.microsoft.com/office/drawing/2014/main" id="{6DA8D056-328C-1D4D-94F3-14716EDD3C66}"/>
              </a:ext>
            </a:extLst>
          </p:cNvPr>
          <p:cNvSpPr txBox="1"/>
          <p:nvPr/>
        </p:nvSpPr>
        <p:spPr>
          <a:xfrm>
            <a:off x="2141443" y="1363960"/>
            <a:ext cx="860611" cy="461665"/>
          </a:xfrm>
          <a:prstGeom prst="rect">
            <a:avLst/>
          </a:prstGeom>
          <a:noFill/>
        </p:spPr>
        <p:txBody>
          <a:bodyPr wrap="square" rtlCol="0">
            <a:spAutoFit/>
          </a:bodyPr>
          <a:lstStyle/>
          <a:p>
            <a:r>
              <a:rPr lang="en-US" sz="2400" dirty="0"/>
              <a:t>Now</a:t>
            </a:r>
          </a:p>
        </p:txBody>
      </p:sp>
      <p:pic>
        <p:nvPicPr>
          <p:cNvPr id="6" name="Content Placeholder 5" descr="An organization has an image of a sinking ship with sharks and mines under the water. There is one small life boat and several people going into the water. ">
            <a:extLst>
              <a:ext uri="{FF2B5EF4-FFF2-40B4-BE49-F238E27FC236}">
                <a16:creationId xmlns:a16="http://schemas.microsoft.com/office/drawing/2014/main" id="{2C5BBB4C-E5A6-E647-88E7-172762CDB69C}"/>
              </a:ext>
            </a:extLst>
          </p:cNvPr>
          <p:cNvPicPr>
            <a:picLocks noGrp="1" noChangeAspect="1"/>
          </p:cNvPicPr>
          <p:nvPr>
            <p:ph sz="half" idx="1"/>
          </p:nvPr>
        </p:nvPicPr>
        <p:blipFill>
          <a:blip r:embed="rId2"/>
          <a:stretch>
            <a:fillRect/>
          </a:stretch>
        </p:blipFill>
        <p:spPr>
          <a:xfrm>
            <a:off x="772820" y="1825625"/>
            <a:ext cx="3597859" cy="4351338"/>
          </a:xfrm>
        </p:spPr>
      </p:pic>
      <p:sp>
        <p:nvSpPr>
          <p:cNvPr id="7" name="TextBox 6">
            <a:extLst>
              <a:ext uri="{FF2B5EF4-FFF2-40B4-BE49-F238E27FC236}">
                <a16:creationId xmlns:a16="http://schemas.microsoft.com/office/drawing/2014/main" id="{8476A719-B660-B740-B751-2C031B0DFF0A}"/>
              </a:ext>
            </a:extLst>
          </p:cNvPr>
          <p:cNvSpPr txBox="1"/>
          <p:nvPr/>
        </p:nvSpPr>
        <p:spPr>
          <a:xfrm>
            <a:off x="5964105" y="1363960"/>
            <a:ext cx="1216288" cy="461665"/>
          </a:xfrm>
          <a:prstGeom prst="rect">
            <a:avLst/>
          </a:prstGeom>
          <a:noFill/>
        </p:spPr>
        <p:txBody>
          <a:bodyPr wrap="square" rtlCol="0">
            <a:spAutoFit/>
          </a:bodyPr>
          <a:lstStyle/>
          <a:p>
            <a:pPr algn="ctr"/>
            <a:r>
              <a:rPr lang="en-US" sz="2400" dirty="0"/>
              <a:t>Future</a:t>
            </a:r>
          </a:p>
        </p:txBody>
      </p:sp>
      <p:pic>
        <p:nvPicPr>
          <p:cNvPr id="8" name="Content Placeholder 7" descr="The ooragainzations futre services show a city with colorful builidngs and several boats with poeple in them safely making it to shore. ">
            <a:extLst>
              <a:ext uri="{FF2B5EF4-FFF2-40B4-BE49-F238E27FC236}">
                <a16:creationId xmlns:a16="http://schemas.microsoft.com/office/drawing/2014/main" id="{FEE7E2D5-444A-084E-923E-924513472AF3}"/>
              </a:ext>
            </a:extLst>
          </p:cNvPr>
          <p:cNvPicPr>
            <a:picLocks noGrp="1" noChangeAspect="1"/>
          </p:cNvPicPr>
          <p:nvPr>
            <p:ph sz="half" idx="2"/>
          </p:nvPr>
        </p:nvPicPr>
        <p:blipFill>
          <a:blip r:embed="rId3"/>
          <a:stretch>
            <a:fillRect/>
          </a:stretch>
        </p:blipFill>
        <p:spPr>
          <a:xfrm>
            <a:off x="4695653" y="1825625"/>
            <a:ext cx="3753193" cy="4351338"/>
          </a:xfrm>
        </p:spPr>
      </p:pic>
    </p:spTree>
    <p:extLst>
      <p:ext uri="{BB962C8B-B14F-4D97-AF65-F5344CB8AC3E}">
        <p14:creationId xmlns:p14="http://schemas.microsoft.com/office/powerpoint/2010/main" val="4160573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8F14A-6D83-4746-9ADD-ADD14C917D47}"/>
              </a:ext>
            </a:extLst>
          </p:cNvPr>
          <p:cNvSpPr>
            <a:spLocks noGrp="1"/>
          </p:cNvSpPr>
          <p:nvPr>
            <p:ph type="title"/>
          </p:nvPr>
        </p:nvSpPr>
        <p:spPr/>
        <p:txBody>
          <a:bodyPr/>
          <a:lstStyle/>
          <a:p>
            <a:r>
              <a:rPr lang="en-US" dirty="0"/>
              <a:t>Vision Board Example 5</a:t>
            </a:r>
          </a:p>
        </p:txBody>
      </p:sp>
      <p:sp>
        <p:nvSpPr>
          <p:cNvPr id="5" name="TextBox 4">
            <a:extLst>
              <a:ext uri="{FF2B5EF4-FFF2-40B4-BE49-F238E27FC236}">
                <a16:creationId xmlns:a16="http://schemas.microsoft.com/office/drawing/2014/main" id="{F623CDD2-E4D0-614A-A188-DC323FD70B1D}"/>
              </a:ext>
            </a:extLst>
          </p:cNvPr>
          <p:cNvSpPr txBox="1"/>
          <p:nvPr/>
        </p:nvSpPr>
        <p:spPr>
          <a:xfrm>
            <a:off x="1817910" y="1488917"/>
            <a:ext cx="860611" cy="461665"/>
          </a:xfrm>
          <a:prstGeom prst="rect">
            <a:avLst/>
          </a:prstGeom>
          <a:noFill/>
        </p:spPr>
        <p:txBody>
          <a:bodyPr wrap="square" rtlCol="0">
            <a:spAutoFit/>
          </a:bodyPr>
          <a:lstStyle/>
          <a:p>
            <a:r>
              <a:rPr lang="en-US" sz="2400" dirty="0"/>
              <a:t>Now</a:t>
            </a:r>
          </a:p>
        </p:txBody>
      </p:sp>
      <p:pic>
        <p:nvPicPr>
          <p:cNvPr id="6" name="Content Placeholder 5" descr="Services now are represented with a winding road through very steep mountains. There is road construction, storm cloouds with rain, and road blocks all making travel difficult.  ">
            <a:extLst>
              <a:ext uri="{FF2B5EF4-FFF2-40B4-BE49-F238E27FC236}">
                <a16:creationId xmlns:a16="http://schemas.microsoft.com/office/drawing/2014/main" id="{D048A6C5-5EDF-764E-8349-35A7C37A2EE8}"/>
              </a:ext>
            </a:extLst>
          </p:cNvPr>
          <p:cNvPicPr>
            <a:picLocks noGrp="1" noChangeAspect="1"/>
          </p:cNvPicPr>
          <p:nvPr>
            <p:ph sz="half" idx="1"/>
          </p:nvPr>
        </p:nvPicPr>
        <p:blipFill>
          <a:blip r:embed="rId2"/>
          <a:stretch>
            <a:fillRect/>
          </a:stretch>
        </p:blipFill>
        <p:spPr>
          <a:xfrm>
            <a:off x="90169" y="2147728"/>
            <a:ext cx="4316095" cy="3237071"/>
          </a:xfrm>
        </p:spPr>
      </p:pic>
      <p:sp>
        <p:nvSpPr>
          <p:cNvPr id="7" name="TextBox 6">
            <a:extLst>
              <a:ext uri="{FF2B5EF4-FFF2-40B4-BE49-F238E27FC236}">
                <a16:creationId xmlns:a16="http://schemas.microsoft.com/office/drawing/2014/main" id="{C746491A-A94D-BC4A-9AF6-1112EB362901}"/>
              </a:ext>
            </a:extLst>
          </p:cNvPr>
          <p:cNvSpPr txBox="1"/>
          <p:nvPr/>
        </p:nvSpPr>
        <p:spPr>
          <a:xfrm>
            <a:off x="6216180" y="1568355"/>
            <a:ext cx="1182670" cy="461665"/>
          </a:xfrm>
          <a:prstGeom prst="rect">
            <a:avLst/>
          </a:prstGeom>
          <a:noFill/>
        </p:spPr>
        <p:txBody>
          <a:bodyPr wrap="square" rtlCol="0">
            <a:spAutoFit/>
          </a:bodyPr>
          <a:lstStyle/>
          <a:p>
            <a:r>
              <a:rPr lang="en-US" sz="2400" dirty="0"/>
              <a:t>Future</a:t>
            </a:r>
          </a:p>
        </p:txBody>
      </p:sp>
      <p:pic>
        <p:nvPicPr>
          <p:cNvPr id="8" name="Content Placeholder 7" descr="In the future vision the mooutnains are more managable and there are alternative ways to travel (airplane). The skies have cleared and there is no more road construction. People are living lives that are meaningful to them. ">
            <a:extLst>
              <a:ext uri="{FF2B5EF4-FFF2-40B4-BE49-F238E27FC236}">
                <a16:creationId xmlns:a16="http://schemas.microsoft.com/office/drawing/2014/main" id="{2FFB4E3F-0C79-9846-A656-0A89C17F5F63}"/>
              </a:ext>
            </a:extLst>
          </p:cNvPr>
          <p:cNvPicPr>
            <a:picLocks noGrp="1" noChangeAspect="1"/>
          </p:cNvPicPr>
          <p:nvPr>
            <p:ph sz="half" idx="2"/>
          </p:nvPr>
        </p:nvPicPr>
        <p:blipFill>
          <a:blip r:embed="rId3"/>
          <a:stretch>
            <a:fillRect/>
          </a:stretch>
        </p:blipFill>
        <p:spPr>
          <a:xfrm>
            <a:off x="4649469" y="2147728"/>
            <a:ext cx="4316093" cy="3237070"/>
          </a:xfrm>
        </p:spPr>
      </p:pic>
    </p:spTree>
    <p:extLst>
      <p:ext uri="{BB962C8B-B14F-4D97-AF65-F5344CB8AC3E}">
        <p14:creationId xmlns:p14="http://schemas.microsoft.com/office/powerpoint/2010/main" val="1548621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4067-8677-F642-83E5-65AEFFD5E5CA}"/>
              </a:ext>
            </a:extLst>
          </p:cNvPr>
          <p:cNvSpPr>
            <a:spLocks noGrp="1"/>
          </p:cNvSpPr>
          <p:nvPr>
            <p:ph type="title"/>
          </p:nvPr>
        </p:nvSpPr>
        <p:spPr/>
        <p:txBody>
          <a:bodyPr/>
          <a:lstStyle/>
          <a:p>
            <a:r>
              <a:rPr lang="en-US" dirty="0"/>
              <a:t>Vision Board Example 6</a:t>
            </a:r>
          </a:p>
        </p:txBody>
      </p:sp>
      <p:sp>
        <p:nvSpPr>
          <p:cNvPr id="5" name="TextBox 4">
            <a:extLst>
              <a:ext uri="{FF2B5EF4-FFF2-40B4-BE49-F238E27FC236}">
                <a16:creationId xmlns:a16="http://schemas.microsoft.com/office/drawing/2014/main" id="{42400D2A-948D-AB49-97EB-6B7B0AD976AD}"/>
              </a:ext>
            </a:extLst>
          </p:cNvPr>
          <p:cNvSpPr txBox="1"/>
          <p:nvPr/>
        </p:nvSpPr>
        <p:spPr>
          <a:xfrm>
            <a:off x="2141443" y="1363960"/>
            <a:ext cx="860611" cy="461665"/>
          </a:xfrm>
          <a:prstGeom prst="rect">
            <a:avLst/>
          </a:prstGeom>
          <a:noFill/>
        </p:spPr>
        <p:txBody>
          <a:bodyPr wrap="square" rtlCol="0">
            <a:spAutoFit/>
          </a:bodyPr>
          <a:lstStyle/>
          <a:p>
            <a:r>
              <a:rPr lang="en-US" sz="2400" dirty="0"/>
              <a:t>Now</a:t>
            </a:r>
          </a:p>
        </p:txBody>
      </p:sp>
      <p:pic>
        <p:nvPicPr>
          <p:cNvPr id="6" name="Content Placeholder 5" descr="Now is represneted by a body of water with people stranded on islands or drowing in teh water. ">
            <a:extLst>
              <a:ext uri="{FF2B5EF4-FFF2-40B4-BE49-F238E27FC236}">
                <a16:creationId xmlns:a16="http://schemas.microsoft.com/office/drawing/2014/main" id="{9C1AE6DC-AAF5-8844-9867-19919C3B798F}"/>
              </a:ext>
            </a:extLst>
          </p:cNvPr>
          <p:cNvPicPr>
            <a:picLocks noGrp="1" noChangeAspect="1"/>
          </p:cNvPicPr>
          <p:nvPr>
            <p:ph sz="half" idx="1"/>
          </p:nvPr>
        </p:nvPicPr>
        <p:blipFill rotWithShape="1">
          <a:blip r:embed="rId3"/>
          <a:srcRect r="1495" b="15110"/>
          <a:stretch/>
        </p:blipFill>
        <p:spPr>
          <a:xfrm>
            <a:off x="628650" y="1825625"/>
            <a:ext cx="3665014" cy="4087495"/>
          </a:xfrm>
        </p:spPr>
      </p:pic>
      <p:sp>
        <p:nvSpPr>
          <p:cNvPr id="7" name="TextBox 6">
            <a:extLst>
              <a:ext uri="{FF2B5EF4-FFF2-40B4-BE49-F238E27FC236}">
                <a16:creationId xmlns:a16="http://schemas.microsoft.com/office/drawing/2014/main" id="{96EC56EE-0293-7C4A-8FAF-BFC00B10B96B}"/>
              </a:ext>
            </a:extLst>
          </p:cNvPr>
          <p:cNvSpPr txBox="1"/>
          <p:nvPr/>
        </p:nvSpPr>
        <p:spPr>
          <a:xfrm>
            <a:off x="6263415" y="1363960"/>
            <a:ext cx="1116330" cy="461665"/>
          </a:xfrm>
          <a:prstGeom prst="rect">
            <a:avLst/>
          </a:prstGeom>
          <a:noFill/>
        </p:spPr>
        <p:txBody>
          <a:bodyPr wrap="square" rtlCol="0">
            <a:spAutoFit/>
          </a:bodyPr>
          <a:lstStyle/>
          <a:p>
            <a:r>
              <a:rPr lang="en-US" sz="2400" dirty="0"/>
              <a:t>Future</a:t>
            </a:r>
          </a:p>
        </p:txBody>
      </p:sp>
      <p:pic>
        <p:nvPicPr>
          <p:cNvPr id="8" name="Content Placeholder 7" descr="In the future the islands are connected by bridges, no one is drowing and there are boats to take people where they want to go.  ">
            <a:extLst>
              <a:ext uri="{FF2B5EF4-FFF2-40B4-BE49-F238E27FC236}">
                <a16:creationId xmlns:a16="http://schemas.microsoft.com/office/drawing/2014/main" id="{9B018E04-5DA9-2448-8A04-990F15CE0FE9}"/>
              </a:ext>
            </a:extLst>
          </p:cNvPr>
          <p:cNvPicPr>
            <a:picLocks noGrp="1" noChangeAspect="1"/>
          </p:cNvPicPr>
          <p:nvPr>
            <p:ph sz="half" idx="2"/>
          </p:nvPr>
        </p:nvPicPr>
        <p:blipFill rotWithShape="1">
          <a:blip r:embed="rId4"/>
          <a:srcRect l="5922" t="4042" r="2220" b="10732"/>
          <a:stretch/>
        </p:blipFill>
        <p:spPr>
          <a:xfrm>
            <a:off x="4943661" y="1825625"/>
            <a:ext cx="3404380" cy="4087495"/>
          </a:xfrm>
        </p:spPr>
      </p:pic>
    </p:spTree>
    <p:extLst>
      <p:ext uri="{BB962C8B-B14F-4D97-AF65-F5344CB8AC3E}">
        <p14:creationId xmlns:p14="http://schemas.microsoft.com/office/powerpoint/2010/main" val="1731257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F701-E394-4940-93BF-DF917DBFD2CF}"/>
              </a:ext>
            </a:extLst>
          </p:cNvPr>
          <p:cNvSpPr>
            <a:spLocks noGrp="1"/>
          </p:cNvSpPr>
          <p:nvPr>
            <p:ph type="title"/>
          </p:nvPr>
        </p:nvSpPr>
        <p:spPr>
          <a:xfrm>
            <a:off x="575582" y="217714"/>
            <a:ext cx="7992836" cy="926645"/>
          </a:xfrm>
        </p:spPr>
        <p:txBody>
          <a:bodyPr/>
          <a:lstStyle/>
          <a:p>
            <a:r>
              <a:rPr lang="en-US" dirty="0"/>
              <a:t>Vision Board Example 7</a:t>
            </a:r>
          </a:p>
        </p:txBody>
      </p:sp>
      <p:sp>
        <p:nvSpPr>
          <p:cNvPr id="7" name="TextBox 6">
            <a:extLst>
              <a:ext uri="{FF2B5EF4-FFF2-40B4-BE49-F238E27FC236}">
                <a16:creationId xmlns:a16="http://schemas.microsoft.com/office/drawing/2014/main" id="{B4F96F23-F8CC-AE4E-B9F1-6B98165B40FF}"/>
              </a:ext>
            </a:extLst>
          </p:cNvPr>
          <p:cNvSpPr txBox="1"/>
          <p:nvPr/>
        </p:nvSpPr>
        <p:spPr>
          <a:xfrm>
            <a:off x="2141443" y="1363960"/>
            <a:ext cx="860611" cy="461665"/>
          </a:xfrm>
          <a:prstGeom prst="rect">
            <a:avLst/>
          </a:prstGeom>
          <a:noFill/>
        </p:spPr>
        <p:txBody>
          <a:bodyPr wrap="square" rtlCol="0">
            <a:spAutoFit/>
          </a:bodyPr>
          <a:lstStyle/>
          <a:p>
            <a:r>
              <a:rPr lang="en-US" sz="2400" dirty="0"/>
              <a:t>Now</a:t>
            </a:r>
          </a:p>
        </p:txBody>
      </p:sp>
      <p:pic>
        <p:nvPicPr>
          <p:cNvPr id="6" name="Content Placeholder 5" descr="Now is represented by one road to recieveing supports and services.  The community is divided and services are provided on the edge of the community in group homes, day programs and through specail eduation programs.  ">
            <a:extLst>
              <a:ext uri="{FF2B5EF4-FFF2-40B4-BE49-F238E27FC236}">
                <a16:creationId xmlns:a16="http://schemas.microsoft.com/office/drawing/2014/main" id="{83C27EFD-727C-274E-972D-853E8B84702B}"/>
              </a:ext>
            </a:extLst>
          </p:cNvPr>
          <p:cNvPicPr>
            <a:picLocks noGrp="1" noChangeAspect="1"/>
          </p:cNvPicPr>
          <p:nvPr>
            <p:ph sz="half" idx="1"/>
          </p:nvPr>
        </p:nvPicPr>
        <p:blipFill rotWithShape="1">
          <a:blip r:embed="rId2"/>
          <a:srcRect r="7130" b="9566"/>
          <a:stretch/>
        </p:blipFill>
        <p:spPr>
          <a:xfrm>
            <a:off x="890551" y="1825625"/>
            <a:ext cx="3452954" cy="4351338"/>
          </a:xfrm>
        </p:spPr>
      </p:pic>
      <p:sp>
        <p:nvSpPr>
          <p:cNvPr id="9" name="TextBox 8">
            <a:extLst>
              <a:ext uri="{FF2B5EF4-FFF2-40B4-BE49-F238E27FC236}">
                <a16:creationId xmlns:a16="http://schemas.microsoft.com/office/drawing/2014/main" id="{51404F02-85E9-8448-A216-E47F1AF0258B}"/>
              </a:ext>
            </a:extLst>
          </p:cNvPr>
          <p:cNvSpPr txBox="1"/>
          <p:nvPr/>
        </p:nvSpPr>
        <p:spPr>
          <a:xfrm>
            <a:off x="6189350" y="1363960"/>
            <a:ext cx="1115092" cy="461665"/>
          </a:xfrm>
          <a:prstGeom prst="rect">
            <a:avLst/>
          </a:prstGeom>
          <a:noFill/>
        </p:spPr>
        <p:txBody>
          <a:bodyPr wrap="square" rtlCol="0">
            <a:spAutoFit/>
          </a:bodyPr>
          <a:lstStyle/>
          <a:p>
            <a:r>
              <a:rPr lang="en-US" sz="2400" dirty="0"/>
              <a:t>Future</a:t>
            </a:r>
          </a:p>
        </p:txBody>
      </p:sp>
      <p:pic>
        <p:nvPicPr>
          <p:cNvPr id="8" name="Content Placeholder 7" descr="In the future poeple live and work wher they want.  The speration and division are gone and people play, work and live in commuites of their choice. ">
            <a:extLst>
              <a:ext uri="{FF2B5EF4-FFF2-40B4-BE49-F238E27FC236}">
                <a16:creationId xmlns:a16="http://schemas.microsoft.com/office/drawing/2014/main" id="{3BCB5896-40B5-6B44-BBBB-4F733BCD7F7C}"/>
              </a:ext>
            </a:extLst>
          </p:cNvPr>
          <p:cNvPicPr>
            <a:picLocks noGrp="1" noChangeAspect="1"/>
          </p:cNvPicPr>
          <p:nvPr>
            <p:ph sz="half" idx="2"/>
          </p:nvPr>
        </p:nvPicPr>
        <p:blipFill rotWithShape="1">
          <a:blip r:embed="rId3"/>
          <a:srcRect l="7432" t="8479" r="4033" b="7931"/>
          <a:stretch/>
        </p:blipFill>
        <p:spPr>
          <a:xfrm>
            <a:off x="4839011" y="1825625"/>
            <a:ext cx="3561290" cy="4351337"/>
          </a:xfrm>
        </p:spPr>
      </p:pic>
    </p:spTree>
    <p:extLst>
      <p:ext uri="{BB962C8B-B14F-4D97-AF65-F5344CB8AC3E}">
        <p14:creationId xmlns:p14="http://schemas.microsoft.com/office/powerpoint/2010/main" val="1234076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FBBAC-DF42-3349-BF35-0D40E2686905}"/>
              </a:ext>
            </a:extLst>
          </p:cNvPr>
          <p:cNvSpPr>
            <a:spLocks noGrp="1"/>
          </p:cNvSpPr>
          <p:nvPr>
            <p:ph type="title"/>
          </p:nvPr>
        </p:nvSpPr>
        <p:spPr/>
        <p:txBody>
          <a:bodyPr/>
          <a:lstStyle/>
          <a:p>
            <a:r>
              <a:rPr lang="en-US" dirty="0"/>
              <a:t>Vision Board </a:t>
            </a:r>
            <a:r>
              <a:rPr lang="en-US"/>
              <a:t>Example 8</a:t>
            </a:r>
            <a:endParaRPr lang="en-US" dirty="0"/>
          </a:p>
        </p:txBody>
      </p:sp>
      <p:sp>
        <p:nvSpPr>
          <p:cNvPr id="5" name="TextBox 4">
            <a:extLst>
              <a:ext uri="{FF2B5EF4-FFF2-40B4-BE49-F238E27FC236}">
                <a16:creationId xmlns:a16="http://schemas.microsoft.com/office/drawing/2014/main" id="{E5AEB8C9-193E-F942-8EB0-80E9C2678815}"/>
              </a:ext>
            </a:extLst>
          </p:cNvPr>
          <p:cNvSpPr txBox="1"/>
          <p:nvPr/>
        </p:nvSpPr>
        <p:spPr>
          <a:xfrm>
            <a:off x="2141443" y="1363960"/>
            <a:ext cx="860611" cy="461665"/>
          </a:xfrm>
          <a:prstGeom prst="rect">
            <a:avLst/>
          </a:prstGeom>
          <a:noFill/>
        </p:spPr>
        <p:txBody>
          <a:bodyPr wrap="square" rtlCol="0">
            <a:spAutoFit/>
          </a:bodyPr>
          <a:lstStyle/>
          <a:p>
            <a:r>
              <a:rPr lang="en-US" sz="2400" dirty="0"/>
              <a:t>Now</a:t>
            </a:r>
          </a:p>
        </p:txBody>
      </p:sp>
      <p:pic>
        <p:nvPicPr>
          <p:cNvPr id="6" name="Content Placeholder 5" descr="Now - shows a dark path that lead to a fenced community where people using services live. ">
            <a:extLst>
              <a:ext uri="{FF2B5EF4-FFF2-40B4-BE49-F238E27FC236}">
                <a16:creationId xmlns:a16="http://schemas.microsoft.com/office/drawing/2014/main" id="{1A0484BF-332E-7441-A68A-6C5B17C9FC8A}"/>
              </a:ext>
            </a:extLst>
          </p:cNvPr>
          <p:cNvPicPr>
            <a:picLocks noGrp="1" noChangeAspect="1"/>
          </p:cNvPicPr>
          <p:nvPr>
            <p:ph sz="half" idx="1"/>
          </p:nvPr>
        </p:nvPicPr>
        <p:blipFill>
          <a:blip r:embed="rId2"/>
          <a:stretch>
            <a:fillRect/>
          </a:stretch>
        </p:blipFill>
        <p:spPr>
          <a:xfrm>
            <a:off x="932491" y="1825625"/>
            <a:ext cx="3278517" cy="4351338"/>
          </a:xfrm>
        </p:spPr>
      </p:pic>
      <p:sp>
        <p:nvSpPr>
          <p:cNvPr id="7" name="TextBox 6">
            <a:extLst>
              <a:ext uri="{FF2B5EF4-FFF2-40B4-BE49-F238E27FC236}">
                <a16:creationId xmlns:a16="http://schemas.microsoft.com/office/drawing/2014/main" id="{FFC4FCB4-537E-454D-A363-81C463B70851}"/>
              </a:ext>
            </a:extLst>
          </p:cNvPr>
          <p:cNvSpPr txBox="1"/>
          <p:nvPr/>
        </p:nvSpPr>
        <p:spPr>
          <a:xfrm>
            <a:off x="6141948" y="1363960"/>
            <a:ext cx="1097948" cy="461665"/>
          </a:xfrm>
          <a:prstGeom prst="rect">
            <a:avLst/>
          </a:prstGeom>
          <a:noFill/>
        </p:spPr>
        <p:txBody>
          <a:bodyPr wrap="square" rtlCol="0">
            <a:spAutoFit/>
          </a:bodyPr>
          <a:lstStyle/>
          <a:p>
            <a:r>
              <a:rPr lang="en-US" sz="2400" dirty="0"/>
              <a:t>Future</a:t>
            </a:r>
          </a:p>
        </p:txBody>
      </p:sp>
      <p:pic>
        <p:nvPicPr>
          <p:cNvPr id="8" name="Content Placeholder 7" descr="Future - &#10;birgiht pathways to a community where everyone lives, works and plays together. All are welcome in this community. ">
            <a:extLst>
              <a:ext uri="{FF2B5EF4-FFF2-40B4-BE49-F238E27FC236}">
                <a16:creationId xmlns:a16="http://schemas.microsoft.com/office/drawing/2014/main" id="{74AF4A9A-BC74-3C4A-8784-084EE5BD0C31}"/>
              </a:ext>
            </a:extLst>
          </p:cNvPr>
          <p:cNvPicPr>
            <a:picLocks noGrp="1" noChangeAspect="1"/>
          </p:cNvPicPr>
          <p:nvPr>
            <p:ph sz="half" idx="2"/>
          </p:nvPr>
        </p:nvPicPr>
        <p:blipFill>
          <a:blip r:embed="rId3"/>
          <a:stretch>
            <a:fillRect/>
          </a:stretch>
        </p:blipFill>
        <p:spPr>
          <a:xfrm>
            <a:off x="4743669" y="1825625"/>
            <a:ext cx="3657161" cy="4351338"/>
          </a:xfrm>
        </p:spPr>
      </p:pic>
    </p:spTree>
    <p:extLst>
      <p:ext uri="{BB962C8B-B14F-4D97-AF65-F5344CB8AC3E}">
        <p14:creationId xmlns:p14="http://schemas.microsoft.com/office/powerpoint/2010/main" val="43374649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24825</TotalTime>
  <Words>51</Words>
  <Application>Microsoft Macintosh PowerPoint</Application>
  <PresentationFormat>On-screen Show (4:3)</PresentationFormat>
  <Paragraphs>26</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Open Sans</vt:lpstr>
      <vt:lpstr>Open Sans bold</vt:lpstr>
      <vt:lpstr>Webdings</vt:lpstr>
      <vt:lpstr>1_Office Theme</vt:lpstr>
      <vt:lpstr>PowerPoint Presentation</vt:lpstr>
      <vt:lpstr>Vision Board Example 1</vt:lpstr>
      <vt:lpstr>Vision Board Example 2</vt:lpstr>
      <vt:lpstr>Vision Board Example 3</vt:lpstr>
      <vt:lpstr>Vision Board Example 4</vt:lpstr>
      <vt:lpstr>Vision Board Example 5</vt:lpstr>
      <vt:lpstr>Vision Board Example 6</vt:lpstr>
      <vt:lpstr>Vision Board Example 7</vt:lpstr>
      <vt:lpstr>Vision Board Example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Nicole K Duchelle</cp:lastModifiedBy>
  <cp:revision>200</cp:revision>
  <dcterms:created xsi:type="dcterms:W3CDTF">2016-04-07T18:13:15Z</dcterms:created>
  <dcterms:modified xsi:type="dcterms:W3CDTF">2021-02-25T19:21:11Z</dcterms:modified>
</cp:coreProperties>
</file>