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265" r:id="rId6"/>
    <p:sldId id="416" r:id="rId7"/>
    <p:sldId id="412" r:id="rId8"/>
    <p:sldId id="418" r:id="rId9"/>
    <p:sldId id="409" r:id="rId10"/>
    <p:sldId id="410" r:id="rId11"/>
    <p:sldId id="411" r:id="rId12"/>
    <p:sldId id="417" r:id="rId13"/>
    <p:sldId id="413" r:id="rId14"/>
    <p:sldId id="419" r:id="rId15"/>
    <p:sldId id="414" r:id="rId16"/>
    <p:sldId id="415" r:id="rId17"/>
    <p:sldId id="420" r:id="rId18"/>
    <p:sldId id="422" r:id="rId19"/>
    <p:sldId id="421" r:id="rId20"/>
    <p:sldId id="423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41" autoAdjust="0"/>
  </p:normalViewPr>
  <p:slideViewPr>
    <p:cSldViewPr snapToGrid="0" snapToObjects="1">
      <p:cViewPr varScale="1">
        <p:scale>
          <a:sx n="58" d="100"/>
          <a:sy n="58" d="100"/>
        </p:scale>
        <p:origin x="240" y="48"/>
      </p:cViewPr>
      <p:guideLst/>
    </p:cSldViewPr>
  </p:slideViewPr>
  <p:outlineViewPr>
    <p:cViewPr>
      <p:scale>
        <a:sx n="33" d="100"/>
        <a:sy n="33" d="100"/>
      </p:scale>
      <p:origin x="0" y="-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0BC67-23C9-2F48-B20A-1DB1D07B100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6D5A1F-1E19-AB4D-9F91-E209B821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</a:t>
            </a:r>
            <a:r>
              <a:rPr lang="en-US" baseline="0" dirty="0"/>
              <a:t> </a:t>
            </a:r>
            <a:r>
              <a:rPr lang="en-US" dirty="0"/>
              <a:t>Group discussion &amp; Report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</a:t>
            </a:r>
            <a:r>
              <a:rPr lang="en-US" baseline="0" dirty="0"/>
              <a:t> Group Discussion &amp; report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nepin Coun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61100" y="0"/>
            <a:ext cx="5930900" cy="6858000"/>
          </a:xfrm>
        </p:spPr>
        <p:txBody>
          <a:bodyPr/>
          <a:lstStyle>
            <a:lvl1pPr marL="0" indent="0">
              <a:buNone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2CF2B1C-D339-4B39-99A3-9C9269834B47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u="none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9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61100" y="0"/>
            <a:ext cx="5930900" cy="68580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C7A03E8-5071-426F-BBFC-806F39D27713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212760"/>
            <a:ext cx="4954589" cy="3313684"/>
          </a:xfrm>
        </p:spPr>
        <p:txBody>
          <a:bodyPr anchor="ctr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b="0" i="0" baseline="0"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431280" y="0"/>
            <a:ext cx="5760720" cy="685800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D8C7E71-36C2-4ABA-AF3A-C398CA75BC2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42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488201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268503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54623B-B854-44BC-AF39-99FAFB9CA30B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8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488201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268503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86A9006-0F59-4A55-8631-B1034FE8F419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(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076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318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3560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671" y="4243346"/>
            <a:ext cx="1736725" cy="1307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227637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18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56072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FD1F568-8353-4B90-9947-9AC553062B79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43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(3)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076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318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3560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671" y="4243346"/>
            <a:ext cx="1736725" cy="1307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227637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56072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D85D91-1EBF-4DEB-BFAD-CC476E1CAD3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6781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6196780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197456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8C73B70-75CD-4A1E-8BB0-439AE3CA22C7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152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aptio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606226" y="2555766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141859" y="2555765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677492" y="2555764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807C767-903A-414C-ACF4-866DEBBEE1E1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270805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387863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38199" y="4504921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393018" y="2360689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Explain here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393018" y="3487382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Explain here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93018" y="4603767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Explain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E6CB594-587B-408F-8498-0FDC16E47627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8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72001"/>
            <a:ext cx="12192000" cy="1108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540"/>
            <a:ext cx="10515600" cy="533949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8199" y="1030143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357813"/>
            <a:ext cx="10515600" cy="236537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dirty="0"/>
              <a:t>Department and presenter name here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7B96408-6EC6-478F-89C8-C6B5E041F00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347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FEBFCF-ECE9-46D3-861C-CBFE9D5673DA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19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3873714"/>
            <a:ext cx="6053140" cy="151841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Address here (optional)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3221665"/>
            <a:ext cx="6053140" cy="504698"/>
          </a:xfrm>
        </p:spPr>
        <p:txBody>
          <a:bodyPr anchor="ctr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Name.name@email.email</a:t>
            </a:r>
            <a:r>
              <a:rPr lang="en-US" dirty="0"/>
              <a:t>, 555-333-0000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2567784"/>
            <a:ext cx="6053140" cy="504698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0" i="0" baseline="0"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Name here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FEBFCF-ECE9-46D3-861C-CBFE9D5673DA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4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3873714"/>
            <a:ext cx="6053140" cy="151841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Address here (optional)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3221665"/>
            <a:ext cx="6053140" cy="504698"/>
          </a:xfrm>
        </p:spPr>
        <p:txBody>
          <a:bodyPr anchor="ctr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Name.name@email.email</a:t>
            </a:r>
            <a:r>
              <a:rPr lang="en-US" dirty="0"/>
              <a:t>, 555-333-0000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2567784"/>
            <a:ext cx="6053140" cy="504698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aseline="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Name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9424132-0D87-4B5A-8206-DC4B07EFCF8E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8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179B642-FB32-464E-84E0-8E962A8B9AE8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64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0E2CEB8-D2BA-4C32-903D-15433C36A80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65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667217"/>
            <a:ext cx="12192000" cy="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742485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798008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8080954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0136477" y="3557269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5939481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89213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4743" y="4153460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289177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30650" y="4157502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86173" y="2918768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089213" y="4158505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Brief explanation of event.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147704" y="2088205"/>
            <a:ext cx="1613646" cy="127986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Brief explanation of event.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289177" y="4158505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Brief explanation of event.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430650" y="2088205"/>
            <a:ext cx="1613646" cy="127986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Brief explanation of event.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9486173" y="4187542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Brief explanation of event.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6E13299-6D33-4D12-8497-96A5ACDC5113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9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3667217"/>
            <a:ext cx="12192000" cy="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1742485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3798008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8080954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0136477" y="3557269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5939481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89213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4743" y="4153460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289177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30650" y="4157502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86173" y="2918768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1089025" y="4153459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26"/>
          </p:nvPr>
        </p:nvSpPr>
        <p:spPr>
          <a:xfrm>
            <a:off x="3144736" y="2021640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27"/>
          </p:nvPr>
        </p:nvSpPr>
        <p:spPr>
          <a:xfrm>
            <a:off x="5289177" y="4183285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8"/>
          </p:nvPr>
        </p:nvSpPr>
        <p:spPr>
          <a:xfrm>
            <a:off x="7342574" y="2021640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9486173" y="4153458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609618E-8EB9-4784-B49E-CD9F36CA76B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6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777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A1D971C-21EA-4BE4-B643-12FB5ADB6F3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A317055-FCA8-4C35-BD82-DDB9B8FBEC17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3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777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F992B3D-C2B2-450A-A96E-5261C91CE8A4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1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 Cur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2576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A08F7D9-D59E-4240-AA11-4AEC9F384084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4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398803" y="1828800"/>
            <a:ext cx="4954997" cy="379744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B0F0C3-DBBF-41BB-9C0F-8C0E86DF377B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6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398803" y="2654132"/>
            <a:ext cx="4954997" cy="2972117"/>
          </a:xfrm>
          <a:noFill/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2654132"/>
            <a:ext cx="4954997" cy="29721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98802" y="1828800"/>
            <a:ext cx="4974047" cy="677863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55038" y="1828800"/>
            <a:ext cx="4974047" cy="677863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0DC1E3E-E3CD-4299-B00C-3DDCEDBC040A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8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30143"/>
            <a:ext cx="105156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EC5EDF3-A189-4AB1-8907-5616A1677EFE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67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7B96408-6EC6-478F-89C8-C6B5E041F00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8" r:id="rId3"/>
    <p:sldLayoutId id="2147483680" r:id="rId4"/>
    <p:sldLayoutId id="2147483670" r:id="rId5"/>
    <p:sldLayoutId id="2147483673" r:id="rId6"/>
    <p:sldLayoutId id="2147483659" r:id="rId7"/>
    <p:sldLayoutId id="2147483677" r:id="rId8"/>
    <p:sldLayoutId id="2147483655" r:id="rId9"/>
    <p:sldLayoutId id="2147483661" r:id="rId10"/>
    <p:sldLayoutId id="2147483669" r:id="rId11"/>
    <p:sldLayoutId id="2147483666" r:id="rId12"/>
    <p:sldLayoutId id="2147483664" r:id="rId13"/>
    <p:sldLayoutId id="2147483671" r:id="rId14"/>
    <p:sldLayoutId id="2147483662" r:id="rId15"/>
    <p:sldLayoutId id="2147483672" r:id="rId16"/>
    <p:sldLayoutId id="2147483674" r:id="rId17"/>
    <p:sldLayoutId id="2147483675" r:id="rId18"/>
    <p:sldLayoutId id="2147483663" r:id="rId19"/>
    <p:sldLayoutId id="2147483681" r:id="rId20"/>
    <p:sldLayoutId id="2147483665" r:id="rId21"/>
    <p:sldLayoutId id="2147483676" r:id="rId22"/>
    <p:sldLayoutId id="2147483679" r:id="rId23"/>
    <p:sldLayoutId id="2147483678" r:id="rId24"/>
    <p:sldLayoutId id="2147483667" r:id="rId25"/>
    <p:sldLayoutId id="2147483668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egoe UI Light" panose="020B0502040204020203" pitchFamily="34" charset="0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pjud2Of6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rSdrMbpwyL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B933-3AAA-4170-9A84-54FA335EDB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Hennepin County Minnesota</a:t>
            </a:r>
          </a:p>
        </p:txBody>
      </p:sp>
    </p:spTree>
    <p:extLst>
      <p:ext uri="{BB962C8B-B14F-4D97-AF65-F5344CB8AC3E}">
        <p14:creationId xmlns:p14="http://schemas.microsoft.com/office/powerpoint/2010/main" val="3818112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message?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Use Assessment tools to identify the message in the behavior</a:t>
            </a:r>
          </a:p>
          <a:p>
            <a:r>
              <a:rPr lang="en-US" dirty="0"/>
              <a:t>Collect information from multiple sources</a:t>
            </a:r>
          </a:p>
          <a:p>
            <a:r>
              <a:rPr lang="en-US" dirty="0"/>
              <a:t>Always keep the person at the center</a:t>
            </a:r>
          </a:p>
          <a:p>
            <a:r>
              <a:rPr lang="en-US" dirty="0"/>
              <a:t>Look closely at the person’s day to day life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3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sit YouTube to watch the Introduction to Positive Behavior Support video.&#10;https://www.youtube.com/watch?v=yQA2O0PJQM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4" name="Foot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6291263"/>
            <a:ext cx="3743325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2) Hennepin County</a:t>
            </a:r>
          </a:p>
        </p:txBody>
      </p:sp>
    </p:spTree>
    <p:extLst>
      <p:ext uri="{BB962C8B-B14F-4D97-AF65-F5344CB8AC3E}">
        <p14:creationId xmlns:p14="http://schemas.microsoft.com/office/powerpoint/2010/main" val="142346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Reinforcement not Punishment</a:t>
            </a:r>
          </a:p>
        </p:txBody>
      </p:sp>
      <p:pic>
        <p:nvPicPr>
          <p:cNvPr id="5" name="Content Placeholder 4" descr="https://www.youtube.com/watch?v=yQA2O0PJQMI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397001" y="1447801"/>
            <a:ext cx="8752278" cy="492075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2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Nothing aversive in the plan</a:t>
            </a:r>
          </a:p>
          <a:p>
            <a:r>
              <a:rPr lang="en-US" dirty="0"/>
              <a:t>Based on science (applied behavioral analysis)</a:t>
            </a:r>
          </a:p>
          <a:p>
            <a:r>
              <a:rPr lang="en-US" dirty="0"/>
              <a:t>Include other treatments</a:t>
            </a:r>
          </a:p>
          <a:p>
            <a:r>
              <a:rPr lang="en-US" dirty="0"/>
              <a:t>Evaluate the plan – how is it working?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Behavior Support within Hennepin County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46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Incorporating PBS into PCP at Hennepin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60400" y="1838325"/>
            <a:ext cx="10693400" cy="4453283"/>
          </a:xfrm>
        </p:spPr>
        <p:txBody>
          <a:bodyPr>
            <a:normAutofit/>
          </a:bodyPr>
          <a:lstStyle/>
          <a:p>
            <a:r>
              <a:rPr lang="en-US" dirty="0"/>
              <a:t>What are problem “behaviors” that are hindering optimal performance for an individual or a team?</a:t>
            </a:r>
          </a:p>
          <a:p>
            <a:pPr lvl="1"/>
            <a:r>
              <a:rPr lang="en-US" dirty="0"/>
              <a:t>Resistance to change</a:t>
            </a:r>
          </a:p>
          <a:p>
            <a:pPr lvl="1"/>
            <a:r>
              <a:rPr lang="en-US" dirty="0"/>
              <a:t>Underperformance</a:t>
            </a:r>
          </a:p>
          <a:p>
            <a:pPr lvl="1"/>
            <a:r>
              <a:rPr lang="en-US" dirty="0"/>
              <a:t>Team disagreements</a:t>
            </a:r>
          </a:p>
          <a:p>
            <a:pPr lvl="1"/>
            <a:r>
              <a:rPr lang="en-US" dirty="0"/>
              <a:t>Inter-personal communication/interactions</a:t>
            </a:r>
          </a:p>
          <a:p>
            <a:r>
              <a:rPr lang="en-US" dirty="0"/>
              <a:t>What are PCT tools we can use to assess what the message might be?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66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Incorporating PBS into PCP at Hennepin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How can we use PBS to improve our work?</a:t>
            </a:r>
          </a:p>
          <a:p>
            <a:pPr lvl="1"/>
            <a:r>
              <a:rPr lang="en-US" dirty="0"/>
              <a:t>For ourselves</a:t>
            </a:r>
          </a:p>
          <a:p>
            <a:pPr lvl="1"/>
            <a:r>
              <a:rPr lang="en-US" dirty="0"/>
              <a:t>In 1:1 interactions</a:t>
            </a:r>
          </a:p>
          <a:p>
            <a:pPr lvl="1"/>
            <a:r>
              <a:rPr lang="en-US" dirty="0"/>
              <a:t>Within our teams</a:t>
            </a:r>
          </a:p>
          <a:p>
            <a:pPr lvl="1"/>
            <a:r>
              <a:rPr lang="en-US" dirty="0"/>
              <a:t>Across other areas/departments</a:t>
            </a:r>
          </a:p>
          <a:p>
            <a:pPr lvl="1"/>
            <a:r>
              <a:rPr lang="en-US" dirty="0"/>
              <a:t>With external partners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7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Behavior Support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0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Positive Behavior Support</a:t>
            </a:r>
          </a:p>
        </p:txBody>
      </p:sp>
      <p:sp>
        <p:nvSpPr>
          <p:cNvPr id="7" name="Content Placeholder 6" descr="https://www.youtube.com/watch?v=yQA2O0PJQMI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Introduction Video to PBS</a:t>
            </a:r>
            <a:endParaRPr lang="en-US" dirty="0"/>
          </a:p>
          <a:p>
            <a:r>
              <a:rPr lang="en-US" dirty="0">
                <a:hlinkClick r:id="rId4"/>
              </a:rPr>
              <a:t>Big Bang Theory &amp; PBS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PBS into PCT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n infographic image example of creating a person-centered foundation for improving quality of life. 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19099" y="208589"/>
            <a:ext cx="11468965" cy="644814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title" idx="4294967295"/>
          </p:nvPr>
        </p:nvSpPr>
        <p:spPr>
          <a:xfrm>
            <a:off x="838200" y="6291263"/>
            <a:ext cx="3743325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</a:p>
        </p:txBody>
      </p:sp>
    </p:spTree>
    <p:extLst>
      <p:ext uri="{BB962C8B-B14F-4D97-AF65-F5344CB8AC3E}">
        <p14:creationId xmlns:p14="http://schemas.microsoft.com/office/powerpoint/2010/main" val="35463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365125"/>
            <a:ext cx="8039100" cy="877383"/>
          </a:xfrm>
        </p:spPr>
        <p:txBody>
          <a:bodyPr/>
          <a:lstStyle/>
          <a:p>
            <a:r>
              <a:rPr lang="en-US" dirty="0"/>
              <a:t>Valuable Experiences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pic>
        <p:nvPicPr>
          <p:cNvPr id="5" name="Picture 4" descr="Valuable Experiences examples, such as personal relationships and having valued social role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0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nfographic image of Implementing more than one positive support practice within an organization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4" name="Foot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6291263"/>
            <a:ext cx="3743325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1) Hennepin County</a:t>
            </a:r>
          </a:p>
        </p:txBody>
      </p:sp>
    </p:spTree>
    <p:extLst>
      <p:ext uri="{BB962C8B-B14F-4D97-AF65-F5344CB8AC3E}">
        <p14:creationId xmlns:p14="http://schemas.microsoft.com/office/powerpoint/2010/main" val="418889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PBS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0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message in the behavior</a:t>
            </a:r>
          </a:p>
        </p:txBody>
      </p:sp>
      <p:pic>
        <p:nvPicPr>
          <p:cNvPr id="5" name="Content Placeholder 4" descr="A YouTube video about understanding PBS. https://www.youtube.com/watch?v=yQA2O0PJQMI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968500" y="1406071"/>
            <a:ext cx="8477255" cy="476612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2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nnepin County Palette 2016">
      <a:dk1>
        <a:srgbClr val="113C66"/>
      </a:dk1>
      <a:lt1>
        <a:srgbClr val="FAFAFA"/>
      </a:lt1>
      <a:dk2>
        <a:srgbClr val="113C66"/>
      </a:dk2>
      <a:lt2>
        <a:srgbClr val="FAFAFA"/>
      </a:lt2>
      <a:accent1>
        <a:srgbClr val="0058A3"/>
      </a:accent1>
      <a:accent2>
        <a:srgbClr val="44C8F5"/>
      </a:accent2>
      <a:accent3>
        <a:srgbClr val="9FCC3B"/>
      </a:accent3>
      <a:accent4>
        <a:srgbClr val="F7931E"/>
      </a:accent4>
      <a:accent5>
        <a:srgbClr val="EF413C"/>
      </a:accent5>
      <a:accent6>
        <a:srgbClr val="3E1151"/>
      </a:accent6>
      <a:hlink>
        <a:srgbClr val="00AEEF"/>
      </a:hlink>
      <a:folHlink>
        <a:srgbClr val="44C8F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 Staff 3.28.17" id="{4ED275C3-D31E-410B-8A8A-2EFAE08F6EC1}" vid="{1CC9F982-F0D1-45DC-8864-AED93A97E0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64a22d93-6c96-41bf-85bc-5a81ccb82714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97E461C62FF4D82962FB35B43E83C" ma:contentTypeVersion="4" ma:contentTypeDescription="Create a new document." ma:contentTypeScope="" ma:versionID="13ad815c4766a7e2be04fb30cf1bed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327785293ca7654aeccb3dfdefa8f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752FBC-74A7-463B-89A5-30570476245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702ED36-BB37-44BA-912C-4CD5B0CFA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6B8610-BF58-4CC2-830E-ED1BD8CBA33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34E3CF0-6C40-49DE-9514-492701D7BA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All Staff 3.28.17</Template>
  <TotalTime>2011</TotalTime>
  <Words>246</Words>
  <Application>Microsoft Office PowerPoint</Application>
  <PresentationFormat>Widescreen</PresentationFormat>
  <Paragraphs>56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Segoe UI Light</vt:lpstr>
      <vt:lpstr>Office Theme</vt:lpstr>
      <vt:lpstr>Hennepin County Minnesota</vt:lpstr>
      <vt:lpstr>Positive Behavior Support</vt:lpstr>
      <vt:lpstr>Introduction to Positive Behavior Support</vt:lpstr>
      <vt:lpstr>Incorporating PBS into PCT</vt:lpstr>
      <vt:lpstr>Hennepin County</vt:lpstr>
      <vt:lpstr>Valuable Experiences </vt:lpstr>
      <vt:lpstr>1) Hennepin County</vt:lpstr>
      <vt:lpstr>Developing a PBS Plan</vt:lpstr>
      <vt:lpstr>Understanding the message in the behavior</vt:lpstr>
      <vt:lpstr>What is the message?</vt:lpstr>
      <vt:lpstr>2) Hennepin County</vt:lpstr>
      <vt:lpstr>Positive Reinforcement not Punishment</vt:lpstr>
      <vt:lpstr>PBS Plan</vt:lpstr>
      <vt:lpstr>Positive Behavior Support within Hennepin County</vt:lpstr>
      <vt:lpstr>1) Incorporating PBS into PCP at Hennepin County</vt:lpstr>
      <vt:lpstr>2) Incorporating PBS into PCP at Hennepin County</vt:lpstr>
    </vt:vector>
  </TitlesOfParts>
  <Manager/>
  <Company>Hennepin County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Deborah Ackerman</dc:creator>
  <cp:keywords/>
  <dc:description/>
  <cp:lastModifiedBy>Tim Moore</cp:lastModifiedBy>
  <cp:revision>80</cp:revision>
  <cp:lastPrinted>2017-06-27T23:03:21Z</cp:lastPrinted>
  <dcterms:created xsi:type="dcterms:W3CDTF">2017-03-28T18:17:40Z</dcterms:created>
  <dcterms:modified xsi:type="dcterms:W3CDTF">2022-02-21T18:29:31Z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0x010100EA697E461C62FF4D82962FB35B43E83C</vt:lpwstr>
  </property>
  <property fmtid="{D5CDD505-2E9C-101B-9397-08002B2CF9AE}" pid="3" name="Hennepin County Content Status">
    <vt:lpwstr/>
  </property>
</Properties>
</file>